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FF9F958-F714-45EA-84F4-775F6D0F4B08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6ED0D8-E04B-4EDD-BAD1-F7B553C55B0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"Создание стандартного калькулятора в среде программирования </a:t>
            </a:r>
            <a:r>
              <a:rPr lang="en-US" b="1" dirty="0" smtClean="0"/>
              <a:t>MS </a:t>
            </a:r>
            <a:r>
              <a:rPr lang="ru-RU" b="1" dirty="0" err="1" smtClean="0"/>
              <a:t>Visual</a:t>
            </a:r>
            <a:r>
              <a:rPr lang="ru-RU" b="1" dirty="0" smtClean="0"/>
              <a:t> </a:t>
            </a:r>
            <a:r>
              <a:rPr lang="ru-RU" b="1" dirty="0" err="1" smtClean="0"/>
              <a:t>Basic</a:t>
            </a:r>
            <a:r>
              <a:rPr lang="ru-RU" b="1" dirty="0" smtClean="0"/>
              <a:t> ".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Урок информатики в 11-м классе.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Дарчиева</a:t>
            </a:r>
            <a:r>
              <a:rPr lang="ru-RU" b="1" dirty="0" smtClean="0"/>
              <a:t> Елена </a:t>
            </a:r>
            <a:r>
              <a:rPr lang="ru-RU" b="1" dirty="0"/>
              <a:t>П</a:t>
            </a:r>
            <a:r>
              <a:rPr lang="ru-RU" b="1" dirty="0" smtClean="0"/>
              <a:t>етровна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4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рограмма </a:t>
            </a:r>
            <a:r>
              <a:rPr lang="ru-RU" dirty="0"/>
              <a:t>Калькулятор, которая входит в стандартный набор программ ОС </a:t>
            </a:r>
            <a:r>
              <a:rPr lang="ru-RU" dirty="0" err="1"/>
              <a:t>Windows</a:t>
            </a:r>
            <a:r>
              <a:rPr lang="ru-RU" dirty="0"/>
              <a:t> XP</a:t>
            </a:r>
          </a:p>
        </p:txBody>
      </p:sp>
      <p:pic>
        <p:nvPicPr>
          <p:cNvPr id="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" t="3081" r="78329" b="72325"/>
          <a:stretch>
            <a:fillRect/>
          </a:stretch>
        </p:blipFill>
        <p:spPr>
          <a:xfrm>
            <a:off x="2411760" y="1702832"/>
            <a:ext cx="4176464" cy="4176677"/>
          </a:xfrm>
        </p:spPr>
      </p:pic>
    </p:spTree>
    <p:extLst>
      <p:ext uri="{BB962C8B-B14F-4D97-AF65-F5344CB8AC3E}">
        <p14:creationId xmlns:p14="http://schemas.microsoft.com/office/powerpoint/2010/main" val="29100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Создаем внешний </a:t>
            </a:r>
            <a:r>
              <a:rPr lang="ru-RU" dirty="0"/>
              <a:t>вид калькулятора</a:t>
            </a: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47" t="-577" r="13489" b="5663"/>
          <a:stretch>
            <a:fillRect/>
          </a:stretch>
        </p:blipFill>
        <p:spPr>
          <a:xfrm>
            <a:off x="1905970" y="1600200"/>
            <a:ext cx="5332060" cy="4525963"/>
          </a:xfrm>
        </p:spPr>
      </p:pic>
    </p:spTree>
    <p:extLst>
      <p:ext uri="{BB962C8B-B14F-4D97-AF65-F5344CB8AC3E}">
        <p14:creationId xmlns:p14="http://schemas.microsoft.com/office/powerpoint/2010/main" val="31635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/>
              <a:t>М</a:t>
            </a:r>
            <a:r>
              <a:rPr lang="ru-RU" sz="2800" dirty="0" smtClean="0"/>
              <a:t>ы </a:t>
            </a:r>
            <a:r>
              <a:rPr lang="ru-RU" sz="2800" dirty="0"/>
              <a:t>создадим калькулятор, который выполняет четыре основные арифметические действия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20" t="16754" r="22890" b="28096"/>
          <a:stretch>
            <a:fillRect/>
          </a:stretch>
        </p:blipFill>
        <p:spPr>
          <a:xfrm>
            <a:off x="817974" y="1600200"/>
            <a:ext cx="7508052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2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dirty="0">
                <a:latin typeface="Bookman Old Style" pitchFamily="18" charset="0"/>
              </a:rPr>
              <a:t>Арифметические действия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916832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1916832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746720"/>
            <a:ext cx="1142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dirty="0" smtClean="0"/>
              <a:t>Text1.Text</a:t>
            </a:r>
            <a:endParaRPr lang="ru-RU" alt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2746720"/>
            <a:ext cx="1142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dirty="0" smtClean="0"/>
              <a:t>Text2.Text</a:t>
            </a:r>
            <a:endParaRPr lang="ru-RU" alt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2746720"/>
            <a:ext cx="1142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dirty="0" smtClean="0"/>
              <a:t>Text3.Text</a:t>
            </a:r>
            <a:endParaRPr lang="ru-RU" alt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75054" y="3700264"/>
            <a:ext cx="4356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2400" b="1" dirty="0" smtClean="0"/>
              <a:t>Val</a:t>
            </a:r>
            <a:r>
              <a:rPr lang="ru-RU" altLang="ru-RU" sz="2400" b="1" dirty="0" smtClean="0"/>
              <a:t> – перевод текста в число</a:t>
            </a:r>
            <a:r>
              <a:rPr lang="ru-RU" altLang="ru-RU" b="1" dirty="0" smtClean="0"/>
              <a:t>.</a:t>
            </a:r>
            <a:endParaRPr lang="ru-RU" alt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4581128"/>
            <a:ext cx="6071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2400" b="1" dirty="0" smtClean="0"/>
              <a:t>Text3.Text=Val(Text1.Text)+Val(Text2.Text)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139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Bookman Old Style" pitchFamily="18" charset="0"/>
              </a:rPr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ru-RU" altLang="ru-RU" b="1" dirty="0">
                <a:solidFill>
                  <a:schemeClr val="tx1"/>
                </a:solidFill>
              </a:rPr>
              <a:t>Аналогичным образом оформить командные строки для выполнения операций вычитания, умножения и деления. 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altLang="ru-RU" b="1" dirty="0">
                <a:solidFill>
                  <a:schemeClr val="tx1"/>
                </a:solidFill>
              </a:rPr>
              <a:t>Добавить кнопку выхода из приложения.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altLang="ru-RU" b="1" dirty="0">
                <a:solidFill>
                  <a:schemeClr val="tx1"/>
                </a:solidFill>
              </a:rPr>
              <a:t>Внести свои дополнения в интерфейс приложения, основываясь на изученном.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324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>
                <a:latin typeface="Bookman Old Style" pitchFamily="18" charset="0"/>
              </a:rPr>
              <a:t>Домашнее задание</a:t>
            </a:r>
            <a:br>
              <a:rPr lang="ru-RU" dirty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>
                <a:solidFill>
                  <a:schemeClr val="tx1"/>
                </a:solidFill>
              </a:rPr>
              <a:t>придумать форму для калькулятора, написать программы для кнопок, которые бы извлекали квадратный корень, возводили бы число в степень и находили синус.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801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2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119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"Создание стандартного калькулятора в среде программирования MS Visual Basic ".  </vt:lpstr>
      <vt:lpstr>Программа Калькулятор, которая входит в стандартный набор программ ОС Windows XP</vt:lpstr>
      <vt:lpstr>Создаем внешний вид калькулятора</vt:lpstr>
      <vt:lpstr>Мы создадим калькулятор, который выполняет четыре основные арифметические действия</vt:lpstr>
      <vt:lpstr>Арифметические действия</vt:lpstr>
      <vt:lpstr>Самостоятельная работа</vt:lpstr>
      <vt:lpstr>Домашнее 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"Создание стандартного калькулятора в среде программирования MS Visual Basic ".</dc:title>
  <dc:creator>Марат</dc:creator>
  <cp:lastModifiedBy>сервер</cp:lastModifiedBy>
  <cp:revision>4</cp:revision>
  <dcterms:created xsi:type="dcterms:W3CDTF">2015-12-22T20:35:55Z</dcterms:created>
  <dcterms:modified xsi:type="dcterms:W3CDTF">2021-12-06T12:50:27Z</dcterms:modified>
</cp:coreProperties>
</file>