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0077450" cy="756285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68" y="-96"/>
      </p:cViewPr>
      <p:guideLst>
        <p:guide orient="horz" pos="2382"/>
        <p:guide pos="31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447FA19-5E6D-4A35-8C1F-BF203E41B059}" type="slidenum">
              <a:t>‹#›</a:t>
            </a:fld>
            <a:endParaRPr lang="ru-RU" sz="14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75958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689ED185-A264-4C99-B35A-47081CD0F7F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39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4449" y="1027108"/>
            <a:ext cx="4930773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107603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4449" y="1027108"/>
            <a:ext cx="4930773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01724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4449" y="1027108"/>
            <a:ext cx="4930773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01724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4449" y="1027108"/>
            <a:ext cx="4930773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01724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4449" y="1027108"/>
            <a:ext cx="4930773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01724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4449" y="1027108"/>
            <a:ext cx="4930773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01724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4449" y="1027108"/>
            <a:ext cx="4930773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01724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4449" y="1027108"/>
            <a:ext cx="4930773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01724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4449" y="1027108"/>
            <a:ext cx="4930773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01724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4449" y="1027108"/>
            <a:ext cx="4930773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01724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4449" y="1027108"/>
            <a:ext cx="4930773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01724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4449" y="1027108"/>
            <a:ext cx="4930773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01724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4449" y="1027108"/>
            <a:ext cx="4930773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01724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4449" y="1027108"/>
            <a:ext cx="4930773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01724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755651" y="2349495"/>
            <a:ext cx="8566154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511302" y="4286249"/>
            <a:ext cx="7054852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D63409-BA77-422A-B0F4-2C4C5FACF41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88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4BDB8A-E6CF-4F14-B35C-C4ACF8991C3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448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305671" y="301623"/>
            <a:ext cx="2266953" cy="645794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0038" cy="645794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2D9DB7-B880-4B22-981B-E974E95D273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648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755651" y="2349495"/>
            <a:ext cx="8566154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511302" y="4286249"/>
            <a:ext cx="7054852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0265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20627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95335" y="4859341"/>
            <a:ext cx="8566154" cy="1501773"/>
          </a:xfrm>
        </p:spPr>
        <p:txBody>
          <a:bodyPr anchor="t" anchorCtr="0"/>
          <a:lstStyle>
            <a:lvl1pPr algn="l">
              <a:defRPr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95335" y="3205164"/>
            <a:ext cx="8566154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56536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1087441" y="2224085"/>
            <a:ext cx="4160840" cy="49910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5400675" y="2224085"/>
            <a:ext cx="4162421" cy="49910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60817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240" y="303215"/>
            <a:ext cx="9070976" cy="126047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240" y="1692270"/>
            <a:ext cx="4452935" cy="70643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503240" y="2398708"/>
            <a:ext cx="4452935" cy="43576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5119689" y="1692270"/>
            <a:ext cx="4454527" cy="70643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5119689" y="2398708"/>
            <a:ext cx="4454527" cy="43576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871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95853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8176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240" y="301623"/>
            <a:ext cx="3316291" cy="1281110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3940177" y="301623"/>
            <a:ext cx="5634039" cy="64547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503240" y="1582734"/>
            <a:ext cx="3316291" cy="517366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10625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D67735-1535-43C4-AF4D-37673033019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169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974847" y="5294311"/>
            <a:ext cx="6046790" cy="623885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974847" y="676271"/>
            <a:ext cx="6046790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974847" y="5918197"/>
            <a:ext cx="6046790" cy="888997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98975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05870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358067" y="117472"/>
            <a:ext cx="2205039" cy="709770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739777" y="117472"/>
            <a:ext cx="6465886" cy="709770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00686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95335" y="4859341"/>
            <a:ext cx="8566154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95335" y="3205164"/>
            <a:ext cx="8566154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3EC3AF-76DA-4BF0-BA8C-262A11CB27B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288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503240" y="1770058"/>
            <a:ext cx="4457700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5113333" y="1770058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F2A483-9297-4F87-8B5C-A010A313C98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723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240" y="303215"/>
            <a:ext cx="9070976" cy="126047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240" y="1692270"/>
            <a:ext cx="4452935" cy="70643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503240" y="2398708"/>
            <a:ext cx="4452935" cy="43576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5119689" y="1692270"/>
            <a:ext cx="4454527" cy="70643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5119689" y="2398708"/>
            <a:ext cx="4454527" cy="43576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5B0C1F-8CD6-4F27-8D6B-10FD43B3BA3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437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B11A9F-68DE-4CF2-938C-BE6D18677E8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972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AF3532-28FC-4EA5-B8AE-6EA8E4E0080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047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240" y="301623"/>
            <a:ext cx="3316291" cy="1281110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3940177" y="301623"/>
            <a:ext cx="5634039" cy="64547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503240" y="1582734"/>
            <a:ext cx="3316291" cy="517366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12CCEC-307E-4DE0-9AA7-266640DCDB9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488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974847" y="5294311"/>
            <a:ext cx="6046790" cy="62388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974847" y="676271"/>
            <a:ext cx="6046790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974847" y="5918197"/>
            <a:ext cx="6046790" cy="888997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D77C2E-2A09-4234-922D-96311054E6C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994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642" y="301322"/>
            <a:ext cx="9068763" cy="12625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642" y="1769400"/>
            <a:ext cx="9068763" cy="49906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642" y="6888961"/>
            <a:ext cx="2347557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5916" y="6888961"/>
            <a:ext cx="3193916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4838" y="6888961"/>
            <a:ext cx="2347557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05EF822D-A145-4C7B-8482-6ABBAB6F2F07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Arial Unicode MS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Arial Unicode MS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ru-RU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Arial Unicode MS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Arial Unicode MS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Arial Unicode MS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Arial Unicode MS" pitchFamily="2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40517" y="116997"/>
            <a:ext cx="8605080" cy="12625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1087916" y="2224442"/>
            <a:ext cx="8474403" cy="49906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7934404" y="6252840"/>
            <a:ext cx="1968483" cy="1057677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"/>
        <a:tabLst/>
        <a:defRPr lang="ru-RU" sz="4000" b="1" i="1" u="none" strike="noStrike" kern="0" cap="none" spc="0" baseline="0">
          <a:solidFill>
            <a:srgbClr val="E6E6E6"/>
          </a:solidFill>
          <a:uFillTx/>
          <a:latin typeface="Albany" pitchFamily="34"/>
          <a:ea typeface="Arial Unicode MS" pitchFamily="2"/>
          <a:cs typeface="Tahoma" pitchFamily="2"/>
        </a:defRPr>
      </a:lvl1pPr>
    </p:titleStyle>
    <p:bodyStyle>
      <a:lvl1pPr marL="503998" marR="0" lvl="0" indent="-431999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FF9966"/>
        </a:buClr>
        <a:buSzPct val="75000"/>
        <a:buFont typeface="StarSymbol"/>
        <a:buChar char="➲"/>
        <a:tabLst/>
        <a:defRPr lang="ru-RU" sz="3200" b="0" i="0" u="none" strike="noStrike" kern="0" cap="none" spc="0" baseline="0">
          <a:solidFill>
            <a:srgbClr val="E6E6E6"/>
          </a:solidFill>
          <a:uFillTx/>
          <a:latin typeface="Albany" pitchFamily="34"/>
          <a:ea typeface="Arial Unicode MS" pitchFamily="2"/>
          <a:cs typeface="Tahoma" pitchFamily="2"/>
        </a:defRPr>
      </a:lvl1pPr>
      <a:lvl2pPr marL="791998" marR="0" lvl="1" indent="-431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FF9966"/>
        </a:buClr>
        <a:buSzPct val="75000"/>
        <a:buFont typeface="StarSymbol"/>
        <a:buChar char="●"/>
        <a:tabLst/>
        <a:defRPr lang="ru-RU" sz="2800" b="0" i="0" u="none" strike="noStrike" kern="0" cap="none" spc="0" baseline="0">
          <a:solidFill>
            <a:srgbClr val="E6E6E6"/>
          </a:solidFill>
          <a:uFillTx/>
          <a:latin typeface="Albany" pitchFamily="34"/>
          <a:ea typeface="Arial Unicode MS" pitchFamily="2"/>
          <a:cs typeface="Tahoma" pitchFamily="2"/>
        </a:defRPr>
      </a:lvl2pPr>
      <a:lvl3pPr marL="1079997" marR="0" lvl="2" indent="-431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FF9966"/>
        </a:buClr>
        <a:buSzPct val="75000"/>
        <a:buFont typeface="StarSymbol"/>
        <a:buChar char="●"/>
        <a:tabLst/>
        <a:defRPr lang="ru-RU" sz="2400" b="0" i="0" u="none" strike="noStrike" kern="0" cap="none" spc="0" baseline="0">
          <a:solidFill>
            <a:srgbClr val="E6E6E6"/>
          </a:solidFill>
          <a:uFillTx/>
          <a:latin typeface="Albany" pitchFamily="34"/>
          <a:ea typeface="Arial Unicode MS" pitchFamily="2"/>
          <a:cs typeface="Tahoma" pitchFamily="2"/>
        </a:defRPr>
      </a:lvl3pPr>
      <a:lvl4pPr marL="1367997" marR="0" lvl="3" indent="-431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FF9966"/>
        </a:buClr>
        <a:buSzPct val="75000"/>
        <a:buFont typeface="StarSymbol"/>
        <a:buChar char="●"/>
        <a:tabLst/>
        <a:defRPr lang="ru-RU" sz="2000" b="0" i="0" u="none" strike="noStrike" kern="0" cap="none" spc="0" baseline="0">
          <a:solidFill>
            <a:srgbClr val="E6E6E6"/>
          </a:solidFill>
          <a:uFillTx/>
          <a:latin typeface="Albany" pitchFamily="34"/>
          <a:ea typeface="Arial Unicode MS" pitchFamily="2"/>
          <a:cs typeface="Tahoma" pitchFamily="2"/>
        </a:defRPr>
      </a:lvl4pPr>
      <a:lvl5pPr marL="1655996" marR="0" lvl="4" indent="-431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FF9966"/>
        </a:buClr>
        <a:buSzPct val="75000"/>
        <a:buFont typeface="StarSymbol"/>
        <a:buChar char="●"/>
        <a:tabLst/>
        <a:defRPr lang="ru-RU" sz="2000" b="0" i="0" u="none" strike="noStrike" kern="0" cap="none" spc="0" baseline="0">
          <a:solidFill>
            <a:srgbClr val="99CCFF"/>
          </a:solidFill>
          <a:uFillTx/>
          <a:latin typeface="Albany" pitchFamily="18"/>
          <a:ea typeface="Arial Unicode MS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reading.by/bookreader.php/85347/Kerroll_-_Alisa_v_strane_chude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pereskaz.com/kratkoe/alisa-v-zazerkal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32436" y="332997"/>
            <a:ext cx="9068763" cy="1495802"/>
          </a:xfrm>
        </p:spPr>
        <p:txBody>
          <a:bodyPr/>
          <a:lstStyle/>
          <a:p>
            <a:pPr lvl="0">
              <a:buNone/>
            </a:pPr>
            <a:r>
              <a:rPr lang="ru-RU" sz="9600">
                <a:solidFill>
                  <a:srgbClr val="800080"/>
                </a:solidFill>
              </a:rPr>
              <a:t>Алиса в стране чудес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0564" y="5487835"/>
            <a:ext cx="3598922" cy="1800718"/>
          </a:xfrm>
          <a:prstGeom prst="rect">
            <a:avLst/>
          </a:prstGeom>
        </p:spPr>
        <p:txBody>
          <a:bodyPr vert="horz" wrap="square" lIns="90004" tIns="46798" rIns="90004" bIns="46798" fromWordArt="1" anchor="ctr" anchorCtr="1" compatLnSpc="0">
            <a:prstTxWarp prst="textPlain">
              <a:avLst/>
            </a:prstTxWarp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>
                <a:ln w="9363">
                  <a:solidFill>
                    <a:srgbClr val="000000"/>
                  </a:solidFill>
                  <a:prstDash val="solid"/>
                  <a:miter/>
                </a:ln>
                <a:blipFill>
                  <a:blip r:embed="rId3">
                    <a:alphaModFix/>
                  </a:blip>
                  <a:tile/>
                </a:blipFill>
                <a:effectLst>
                  <a:outerShdw dist="152734" dir="2700000" algn="tl">
                    <a:srgbClr val="868686"/>
                  </a:outerShdw>
                </a:effectLst>
                <a:uFillTx/>
                <a:latin typeface="Arial" pitchFamily="18"/>
                <a:ea typeface="Arial Unicode MS" pitchFamily="2"/>
                <a:cs typeface="Arial Unicode MS" pitchFamily="2"/>
              </a:rPr>
              <a:t>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1599121"/>
            <a:ext cx="8912519" cy="4115878"/>
          </a:xfrm>
          <a:prstGeom prst="rect">
            <a:avLst/>
          </a:prstGeom>
        </p:spPr>
        <p:txBody>
          <a:bodyPr vert="horz" wrap="square" lIns="90004" tIns="46798" rIns="90004" bIns="46798" fromWordArt="1" anchor="ctr" anchorCtr="1" compatLnSpc="0">
            <a:prstTxWarp prst="textPlain">
              <a:avLst/>
            </a:prstTxWarp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ln w="9363">
                  <a:solidFill>
                    <a:srgbClr val="000000"/>
                  </a:solidFill>
                  <a:prstDash val="solid"/>
                  <a:miter/>
                </a:ln>
                <a:blipFill>
                  <a:blip r:embed="rId4">
                    <a:alphaModFix/>
                  </a:blip>
                  <a:tile/>
                </a:blipFill>
                <a:effectLst>
                  <a:outerShdw dist="152734" dir="2700000" algn="tl">
                    <a:srgbClr val="868686"/>
                  </a:outerShdw>
                </a:effectLst>
                <a:uFillTx/>
                <a:latin typeface="Calibri"/>
                <a:ea typeface="Arial Unicode MS" pitchFamily="2"/>
                <a:cs typeface="Arial Unicode MS" pitchFamily="2"/>
              </a:rPr>
              <a:t>Проектная работа ученика 5 класса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ln w="9363">
                  <a:solidFill>
                    <a:srgbClr val="000000"/>
                  </a:solidFill>
                  <a:prstDash val="solid"/>
                  <a:miter/>
                </a:ln>
                <a:blipFill>
                  <a:blip r:embed="rId4">
                    <a:alphaModFix/>
                  </a:blip>
                  <a:tile/>
                </a:blipFill>
                <a:effectLst>
                  <a:outerShdw dist="152734" dir="2700000" algn="tl">
                    <a:srgbClr val="868686"/>
                  </a:outerShdw>
                </a:effectLst>
                <a:uFillTx/>
                <a:latin typeface="Calibri"/>
                <a:ea typeface="Arial Unicode MS" pitchFamily="2"/>
                <a:cs typeface="Arial Unicode MS" pitchFamily="2"/>
              </a:rPr>
              <a:t> ЦДО г.Беслан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ln w="9363">
                  <a:solidFill>
                    <a:srgbClr val="000000"/>
                  </a:solidFill>
                  <a:prstDash val="solid"/>
                  <a:miter/>
                </a:ln>
                <a:blipFill>
                  <a:blip r:embed="rId4">
                    <a:alphaModFix/>
                  </a:blip>
                  <a:tile/>
                </a:blipFill>
                <a:effectLst>
                  <a:outerShdw dist="152734" dir="2700000" algn="tl">
                    <a:srgbClr val="868686"/>
                  </a:outerShdw>
                </a:effectLst>
                <a:uFillTx/>
                <a:latin typeface="Calibri"/>
                <a:ea typeface="Arial Unicode MS" pitchFamily="2"/>
                <a:cs typeface="Arial Unicode MS" pitchFamily="2"/>
              </a:rPr>
              <a:t>Горохова Д аниила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ln w="9363">
                  <a:solidFill>
                    <a:srgbClr val="000000"/>
                  </a:solidFill>
                  <a:prstDash val="solid"/>
                  <a:miter/>
                </a:ln>
                <a:blipFill>
                  <a:blip r:embed="rId4">
                    <a:alphaModFix/>
                  </a:blip>
                  <a:tile/>
                </a:blipFill>
                <a:effectLst>
                  <a:outerShdw dist="152734" dir="2700000" algn="tl">
                    <a:srgbClr val="868686"/>
                  </a:outerShdw>
                </a:effectLst>
                <a:uFillTx/>
                <a:latin typeface="Calibri"/>
                <a:ea typeface="Arial Unicode MS" pitchFamily="2"/>
                <a:cs typeface="Arial Unicode MS" pitchFamily="2"/>
              </a:rPr>
              <a:t>Учитель: Дарчиева Елена Петровна.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ln w="9363">
                  <a:solidFill>
                    <a:srgbClr val="000000"/>
                  </a:solidFill>
                  <a:prstDash val="solid"/>
                  <a:miter/>
                </a:ln>
                <a:blipFill>
                  <a:blip r:embed="rId4">
                    <a:alphaModFix/>
                  </a:blip>
                  <a:tile/>
                </a:blipFill>
                <a:effectLst>
                  <a:outerShdw dist="152734" dir="2700000" algn="tl">
                    <a:srgbClr val="868686"/>
                  </a:outerShdw>
                </a:effectLst>
                <a:uFillTx/>
                <a:latin typeface="Calibri"/>
                <a:ea typeface="Arial Unicode MS" pitchFamily="2"/>
                <a:cs typeface="Arial Unicode MS" pitchFamily="2"/>
              </a:rPr>
              <a:t>2015г.  </a:t>
            </a:r>
          </a:p>
        </p:txBody>
      </p:sp>
      <p:sp>
        <p:nvSpPr>
          <p:cNvPr id="5" name="Полилиния 4">
            <a:hlinkClick r:id="rId5" action="ppaction://hlinksldjump"/>
          </p:cNvPr>
          <p:cNvSpPr/>
          <p:nvPr/>
        </p:nvSpPr>
        <p:spPr>
          <a:xfrm>
            <a:off x="228600" y="7086600"/>
            <a:ext cx="457200" cy="2286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+- 21600 0 f14"/>
              <a:gd name="f21" fmla="*/ f15 f8 1"/>
              <a:gd name="f22" fmla="*/ 0 f18 1"/>
              <a:gd name="f23" fmla="*/ f20 f15 1"/>
              <a:gd name="f24" fmla="*/ f19 f8 1"/>
              <a:gd name="f25" fmla="*/ f23 1 10800"/>
              <a:gd name="f26" fmla="*/ f22 1 f18"/>
              <a:gd name="f27" fmla="+- f14 f25 0"/>
              <a:gd name="f28" fmla="*/ f26 f7 1"/>
              <a:gd name="f29" fmla="*/ f27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21" r="f29" b="f24"/>
            <a:pathLst>
              <a:path w="21600" h="21600">
                <a:moveTo>
                  <a:pt x="f4" y="f15"/>
                </a:moveTo>
                <a:lnTo>
                  <a:pt x="f14" y="f15"/>
                </a:lnTo>
                <a:lnTo>
                  <a:pt x="f14" y="f4"/>
                </a:lnTo>
                <a:lnTo>
                  <a:pt x="f5" y="f6"/>
                </a:lnTo>
                <a:lnTo>
                  <a:pt x="f14" y="f5"/>
                </a:lnTo>
                <a:lnTo>
                  <a:pt x="f14" y="f19"/>
                </a:lnTo>
                <a:lnTo>
                  <a:pt x="f4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143000" y="-58320"/>
            <a:ext cx="8605080" cy="1746723"/>
          </a:xfrm>
        </p:spPr>
        <p:txBody>
          <a:bodyPr/>
          <a:lstStyle/>
          <a:p>
            <a:pPr lvl="0">
              <a:buNone/>
            </a:pPr>
            <a:r>
              <a:rPr lang="ru-RU">
                <a:solidFill>
                  <a:srgbClr val="FFFFFF"/>
                </a:solidFill>
              </a:rPr>
              <a:t>Глава 4.</a:t>
            </a:r>
            <a:br>
              <a:rPr lang="ru-RU">
                <a:solidFill>
                  <a:srgbClr val="FFFFFF"/>
                </a:solidFill>
              </a:rPr>
            </a:br>
            <a:r>
              <a:rPr lang="ru-RU"/>
              <a:t>Замок Чёрной и Белой Королевы.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509799" y="568802"/>
            <a:ext cx="4170962" cy="10842479"/>
          </a:xfrm>
        </p:spPr>
        <p:txBody>
          <a:bodyPr/>
          <a:lstStyle/>
          <a:p>
            <a:pPr lvl="0">
              <a:buNone/>
            </a:pPr>
            <a:r>
              <a:rPr lang="ru-RU" sz="2400"/>
              <a:t> </a:t>
            </a:r>
          </a:p>
          <a:p>
            <a:pPr lvl="0">
              <a:buNone/>
            </a:pPr>
            <a:endParaRPr lang="ru-RU" sz="2000"/>
          </a:p>
          <a:p>
            <a:pPr lvl="0">
              <a:buNone/>
            </a:pPr>
            <a:endParaRPr lang="ru-RU" sz="2000"/>
          </a:p>
          <a:p>
            <a:pPr lvl="0">
              <a:buNone/>
            </a:pPr>
            <a:endParaRPr lang="ru-RU" sz="2000"/>
          </a:p>
          <a:p>
            <a:pPr lvl="0">
              <a:buNone/>
            </a:pPr>
            <a:endParaRPr lang="ru-RU" sz="2000"/>
          </a:p>
          <a:p>
            <a:pPr lvl="0">
              <a:buNone/>
            </a:pPr>
            <a:endParaRPr lang="ru-RU" sz="2000"/>
          </a:p>
          <a:p>
            <a:pPr lvl="0">
              <a:buNone/>
            </a:pPr>
            <a:r>
              <a:rPr lang="ru-RU" sz="2000"/>
              <a:t>И тут появилась королевская чета, Червонные Король и Королева, окруженные придворными — бубновыми и червонными картами помельче. И хотя Король и Королева проявляли необыкновенную суровость к окружающим, а Королева требовала рубить головы чуть ли не всем подряд, Алиса не испугалась: ведь они всего лишь карты, рассудила она.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85800" y="2743200"/>
            <a:ext cx="4114800" cy="3657600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</p:pic>
      <p:sp>
        <p:nvSpPr>
          <p:cNvPr id="5" name="Полилиния 4">
            <a:hlinkClick r:id="rId4" action="ppaction://hlinksldjump"/>
          </p:cNvPr>
          <p:cNvSpPr/>
          <p:nvPr/>
        </p:nvSpPr>
        <p:spPr>
          <a:xfrm>
            <a:off x="457200" y="7086600"/>
            <a:ext cx="457200" cy="2286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+- 21600 0 f14"/>
              <a:gd name="f21" fmla="*/ f15 f8 1"/>
              <a:gd name="f22" fmla="*/ 0 f18 1"/>
              <a:gd name="f23" fmla="*/ f20 f15 1"/>
              <a:gd name="f24" fmla="*/ f19 f8 1"/>
              <a:gd name="f25" fmla="*/ f23 1 10800"/>
              <a:gd name="f26" fmla="*/ f22 1 f18"/>
              <a:gd name="f27" fmla="+- f14 f25 0"/>
              <a:gd name="f28" fmla="*/ f26 f7 1"/>
              <a:gd name="f29" fmla="*/ f27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21" r="f29" b="f24"/>
            <a:pathLst>
              <a:path w="21600" h="21600">
                <a:moveTo>
                  <a:pt x="f4" y="f15"/>
                </a:moveTo>
                <a:lnTo>
                  <a:pt x="f14" y="f15"/>
                </a:lnTo>
                <a:lnTo>
                  <a:pt x="f14" y="f4"/>
                </a:lnTo>
                <a:lnTo>
                  <a:pt x="f5" y="f6"/>
                </a:lnTo>
                <a:lnTo>
                  <a:pt x="f14" y="f5"/>
                </a:lnTo>
                <a:lnTo>
                  <a:pt x="f14" y="f19"/>
                </a:lnTo>
                <a:lnTo>
                  <a:pt x="f4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Полилиния 5">
            <a:hlinkClick r:id="rId5" action="ppaction://hlinksldjump"/>
          </p:cNvPr>
          <p:cNvSpPr/>
          <p:nvPr/>
        </p:nvSpPr>
        <p:spPr>
          <a:xfrm>
            <a:off x="1143356" y="7086956"/>
            <a:ext cx="228600" cy="228600"/>
          </a:xfrm>
          <a:custGeom>
            <a:avLst>
              <a:gd name="f5" fmla="val 2700"/>
            </a:avLst>
            <a:gdLst>
              <a:gd name="f1" fmla="val w"/>
              <a:gd name="f2" fmla="val h"/>
              <a:gd name="f3" fmla="val ss"/>
              <a:gd name="f4" fmla="val 0"/>
              <a:gd name="f5" fmla="val 2700"/>
              <a:gd name="f6" fmla="abs f1"/>
              <a:gd name="f7" fmla="abs f2"/>
              <a:gd name="f8" fmla="abs f3"/>
              <a:gd name="f9" fmla="val f5"/>
              <a:gd name="f10" fmla="?: f6 f1 1"/>
              <a:gd name="f11" fmla="?: f7 f2 1"/>
              <a:gd name="f12" fmla="?: f8 f3 1"/>
              <a:gd name="f13" fmla="*/ f9 21599 1"/>
              <a:gd name="f14" fmla="*/ f10 1 21600"/>
              <a:gd name="f15" fmla="*/ f11 1 21600"/>
              <a:gd name="f16" fmla="*/ 21600 f10 1"/>
              <a:gd name="f17" fmla="*/ 21600 f11 1"/>
              <a:gd name="f18" fmla="*/ f13 1 21600"/>
              <a:gd name="f19" fmla="min f15 f14"/>
              <a:gd name="f20" fmla="*/ f16 1 f12"/>
              <a:gd name="f21" fmla="*/ f17 1 f12"/>
              <a:gd name="f22" fmla="val f20"/>
              <a:gd name="f23" fmla="val f21"/>
              <a:gd name="f24" fmla="*/ f18 f19 1"/>
              <a:gd name="f25" fmla="*/ f4 f19 1"/>
              <a:gd name="f26" fmla="+- f22 0 f18"/>
              <a:gd name="f27" fmla="+- f23 0 f18"/>
              <a:gd name="f28" fmla="*/ f22 f19 1"/>
              <a:gd name="f29" fmla="*/ f23 f19 1"/>
              <a:gd name="f30" fmla="*/ f26 f19 1"/>
              <a:gd name="f31" fmla="*/ f27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4" r="f30" b="f31"/>
            <a:pathLst>
              <a:path>
                <a:moveTo>
                  <a:pt x="f25" y="f25"/>
                </a:moveTo>
                <a:lnTo>
                  <a:pt x="f28" y="f25"/>
                </a:lnTo>
                <a:lnTo>
                  <a:pt x="f28" y="f29"/>
                </a:lnTo>
                <a:lnTo>
                  <a:pt x="f25" y="f29"/>
                </a:lnTo>
                <a:close/>
              </a:path>
              <a:path>
                <a:moveTo>
                  <a:pt x="f25" y="f25"/>
                </a:moveTo>
                <a:lnTo>
                  <a:pt x="f28" y="f25"/>
                </a:lnTo>
                <a:lnTo>
                  <a:pt x="f30" y="f24"/>
                </a:lnTo>
                <a:lnTo>
                  <a:pt x="f24" y="f24"/>
                </a:lnTo>
                <a:close/>
              </a:path>
              <a:path>
                <a:moveTo>
                  <a:pt x="f28" y="f25"/>
                </a:moveTo>
                <a:lnTo>
                  <a:pt x="f28" y="f29"/>
                </a:lnTo>
                <a:lnTo>
                  <a:pt x="f30" y="f31"/>
                </a:lnTo>
                <a:lnTo>
                  <a:pt x="f30" y="f24"/>
                </a:lnTo>
                <a:close/>
              </a:path>
              <a:path>
                <a:moveTo>
                  <a:pt x="f28" y="f29"/>
                </a:moveTo>
                <a:lnTo>
                  <a:pt x="f25" y="f29"/>
                </a:lnTo>
                <a:lnTo>
                  <a:pt x="f24" y="f31"/>
                </a:lnTo>
                <a:lnTo>
                  <a:pt x="f30" y="f31"/>
                </a:lnTo>
                <a:close/>
              </a:path>
              <a:path>
                <a:moveTo>
                  <a:pt x="f25" y="f29"/>
                </a:moveTo>
                <a:lnTo>
                  <a:pt x="f25" y="f25"/>
                </a:lnTo>
                <a:lnTo>
                  <a:pt x="f24" y="f24"/>
                </a:lnTo>
                <a:lnTo>
                  <a:pt x="f24" y="f31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517" y="162004"/>
            <a:ext cx="8605080" cy="1172516"/>
          </a:xfrm>
        </p:spPr>
        <p:txBody>
          <a:bodyPr/>
          <a:lstStyle/>
          <a:p>
            <a:pPr lvl="0">
              <a:buNone/>
            </a:pPr>
            <a:r>
              <a:rPr lang="ru-RU">
                <a:solidFill>
                  <a:srgbClr val="FFFFFF"/>
                </a:solidFill>
              </a:rPr>
              <a:t>Глава 4.</a:t>
            </a:r>
            <a:br>
              <a:rPr lang="ru-RU">
                <a:solidFill>
                  <a:srgbClr val="FFFFFF"/>
                </a:solidFill>
              </a:rPr>
            </a:br>
            <a:r>
              <a:rPr lang="ru-RU"/>
              <a:t>Замок Чёрной и белой королевы.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7200" y="2286000"/>
            <a:ext cx="4765679" cy="3877558"/>
          </a:xfrm>
          <a:effectLst>
            <a:outerShdw dist="155282" dir="2700000" algn="tl">
              <a:srgbClr val="944794"/>
            </a:outerShdw>
          </a:effectLst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486400" y="2057400"/>
            <a:ext cx="4114800" cy="4800600"/>
          </a:xfrm>
        </p:spPr>
        <p:txBody>
          <a:bodyPr/>
          <a:lstStyle/>
          <a:p>
            <a:pPr lvl="0">
              <a:buNone/>
            </a:pPr>
            <a:r>
              <a:rPr lang="ru-RU" sz="2000"/>
              <a:t>Алиса оказалась вроде бы в точно такой же комнате с пылающим камином, но портреты там о чем-то перешептывались, часы широко улыбались, а возле камина Алиса увидела множество маленьких, зато живых шахматных фигур. Там гуляли и чинно беседовали, явно не замечая появления Алисы, Черный Король и Черная Королева, Белый Король и Белая Королева, Ладьи и Пешки.</a:t>
            </a:r>
          </a:p>
        </p:txBody>
      </p:sp>
      <p:sp>
        <p:nvSpPr>
          <p:cNvPr id="5" name="Полилиния 4">
            <a:hlinkClick r:id="rId4" action="ppaction://hlinksldjump"/>
          </p:cNvPr>
          <p:cNvSpPr/>
          <p:nvPr/>
        </p:nvSpPr>
        <p:spPr>
          <a:xfrm>
            <a:off x="228600" y="7086600"/>
            <a:ext cx="457200" cy="2286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+- 21600 0 f14"/>
              <a:gd name="f21" fmla="*/ f15 f8 1"/>
              <a:gd name="f22" fmla="*/ 0 f18 1"/>
              <a:gd name="f23" fmla="*/ f20 f15 1"/>
              <a:gd name="f24" fmla="*/ f19 f8 1"/>
              <a:gd name="f25" fmla="*/ f23 1 10800"/>
              <a:gd name="f26" fmla="*/ f22 1 f18"/>
              <a:gd name="f27" fmla="+- f14 f25 0"/>
              <a:gd name="f28" fmla="*/ f26 f7 1"/>
              <a:gd name="f29" fmla="*/ f27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21" r="f29" b="f24"/>
            <a:pathLst>
              <a:path w="21600" h="21600">
                <a:moveTo>
                  <a:pt x="f4" y="f15"/>
                </a:moveTo>
                <a:lnTo>
                  <a:pt x="f14" y="f15"/>
                </a:lnTo>
                <a:lnTo>
                  <a:pt x="f14" y="f4"/>
                </a:lnTo>
                <a:lnTo>
                  <a:pt x="f5" y="f6"/>
                </a:lnTo>
                <a:lnTo>
                  <a:pt x="f14" y="f5"/>
                </a:lnTo>
                <a:lnTo>
                  <a:pt x="f14" y="f19"/>
                </a:lnTo>
                <a:lnTo>
                  <a:pt x="f4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Полилиния 5">
            <a:hlinkClick r:id="rId5" action="ppaction://hlinksldjump"/>
          </p:cNvPr>
          <p:cNvSpPr/>
          <p:nvPr/>
        </p:nvSpPr>
        <p:spPr>
          <a:xfrm>
            <a:off x="1143356" y="7086956"/>
            <a:ext cx="228600" cy="228600"/>
          </a:xfrm>
          <a:custGeom>
            <a:avLst>
              <a:gd name="f5" fmla="val 2700"/>
            </a:avLst>
            <a:gdLst>
              <a:gd name="f1" fmla="val w"/>
              <a:gd name="f2" fmla="val h"/>
              <a:gd name="f3" fmla="val ss"/>
              <a:gd name="f4" fmla="val 0"/>
              <a:gd name="f5" fmla="val 2700"/>
              <a:gd name="f6" fmla="abs f1"/>
              <a:gd name="f7" fmla="abs f2"/>
              <a:gd name="f8" fmla="abs f3"/>
              <a:gd name="f9" fmla="val f5"/>
              <a:gd name="f10" fmla="?: f6 f1 1"/>
              <a:gd name="f11" fmla="?: f7 f2 1"/>
              <a:gd name="f12" fmla="?: f8 f3 1"/>
              <a:gd name="f13" fmla="*/ f9 21599 1"/>
              <a:gd name="f14" fmla="*/ f10 1 21600"/>
              <a:gd name="f15" fmla="*/ f11 1 21600"/>
              <a:gd name="f16" fmla="*/ 21600 f10 1"/>
              <a:gd name="f17" fmla="*/ 21600 f11 1"/>
              <a:gd name="f18" fmla="*/ f13 1 21600"/>
              <a:gd name="f19" fmla="min f15 f14"/>
              <a:gd name="f20" fmla="*/ f16 1 f12"/>
              <a:gd name="f21" fmla="*/ f17 1 f12"/>
              <a:gd name="f22" fmla="val f20"/>
              <a:gd name="f23" fmla="val f21"/>
              <a:gd name="f24" fmla="*/ f18 f19 1"/>
              <a:gd name="f25" fmla="*/ f4 f19 1"/>
              <a:gd name="f26" fmla="+- f22 0 f18"/>
              <a:gd name="f27" fmla="+- f23 0 f18"/>
              <a:gd name="f28" fmla="*/ f22 f19 1"/>
              <a:gd name="f29" fmla="*/ f23 f19 1"/>
              <a:gd name="f30" fmla="*/ f26 f19 1"/>
              <a:gd name="f31" fmla="*/ f27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4" r="f30" b="f31"/>
            <a:pathLst>
              <a:path>
                <a:moveTo>
                  <a:pt x="f25" y="f25"/>
                </a:moveTo>
                <a:lnTo>
                  <a:pt x="f28" y="f25"/>
                </a:lnTo>
                <a:lnTo>
                  <a:pt x="f28" y="f29"/>
                </a:lnTo>
                <a:lnTo>
                  <a:pt x="f25" y="f29"/>
                </a:lnTo>
                <a:close/>
              </a:path>
              <a:path>
                <a:moveTo>
                  <a:pt x="f25" y="f25"/>
                </a:moveTo>
                <a:lnTo>
                  <a:pt x="f28" y="f25"/>
                </a:lnTo>
                <a:lnTo>
                  <a:pt x="f30" y="f24"/>
                </a:lnTo>
                <a:lnTo>
                  <a:pt x="f24" y="f24"/>
                </a:lnTo>
                <a:close/>
              </a:path>
              <a:path>
                <a:moveTo>
                  <a:pt x="f28" y="f25"/>
                </a:moveTo>
                <a:lnTo>
                  <a:pt x="f28" y="f29"/>
                </a:lnTo>
                <a:lnTo>
                  <a:pt x="f30" y="f31"/>
                </a:lnTo>
                <a:lnTo>
                  <a:pt x="f30" y="f24"/>
                </a:lnTo>
                <a:close/>
              </a:path>
              <a:path>
                <a:moveTo>
                  <a:pt x="f28" y="f29"/>
                </a:moveTo>
                <a:lnTo>
                  <a:pt x="f25" y="f29"/>
                </a:lnTo>
                <a:lnTo>
                  <a:pt x="f24" y="f31"/>
                </a:lnTo>
                <a:lnTo>
                  <a:pt x="f30" y="f31"/>
                </a:lnTo>
                <a:close/>
              </a:path>
              <a:path>
                <a:moveTo>
                  <a:pt x="f25" y="f29"/>
                </a:moveTo>
                <a:lnTo>
                  <a:pt x="f25" y="f25"/>
                </a:lnTo>
                <a:lnTo>
                  <a:pt x="f24" y="f24"/>
                </a:lnTo>
                <a:lnTo>
                  <a:pt x="f24" y="f31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517" y="162004"/>
            <a:ext cx="8605080" cy="1172516"/>
          </a:xfrm>
        </p:spPr>
        <p:txBody>
          <a:bodyPr/>
          <a:lstStyle/>
          <a:p>
            <a:pPr lvl="0">
              <a:buNone/>
            </a:pPr>
            <a:r>
              <a:rPr lang="ru-RU">
                <a:solidFill>
                  <a:srgbClr val="FFFFFF"/>
                </a:solidFill>
              </a:rPr>
              <a:t>Глава 5.</a:t>
            </a:r>
            <a:br>
              <a:rPr lang="ru-RU">
                <a:solidFill>
                  <a:srgbClr val="FFFFFF"/>
                </a:solidFill>
              </a:rPr>
            </a:br>
            <a:r>
              <a:rPr lang="ru-RU">
                <a:solidFill>
                  <a:srgbClr val="FFFFFF"/>
                </a:solidFill>
              </a:rPr>
              <a:t>Коронация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486400" y="1828800"/>
            <a:ext cx="4135319" cy="5471641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ru-RU" sz="2200"/>
              <a:t>В конце концов Алиса дошла, разумеется, до восьмой линии, где почувствовала на голове непривычно тяжелый предмет — это была корона. Однако появившиеся вскорости Черная и Белая Королевы по-прежнему вели себя с нею, словно две сердитые гувернантки, озадачивая новоиспеченную Королеву своей странной логикой. И пир, устроенный вроде бы в её честь, тоже был удивительно странен</a:t>
            </a:r>
          </a:p>
        </p:txBody>
      </p:sp>
      <p:pic>
        <p:nvPicPr>
          <p:cNvPr id="4" name="Рисунок 3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14400" y="2514600"/>
            <a:ext cx="4135319" cy="3142436"/>
          </a:xfrm>
          <a:effectLst>
            <a:outerShdw dist="155282" dir="2700000" algn="tl">
              <a:srgbClr val="944794"/>
            </a:outerShdw>
          </a:effectLst>
        </p:spPr>
      </p:pic>
      <p:sp>
        <p:nvSpPr>
          <p:cNvPr id="5" name="Полилиния 4">
            <a:hlinkClick r:id="rId4" action="ppaction://hlinksldjump"/>
          </p:cNvPr>
          <p:cNvSpPr/>
          <p:nvPr/>
        </p:nvSpPr>
        <p:spPr>
          <a:xfrm>
            <a:off x="457200" y="7086600"/>
            <a:ext cx="457200" cy="2286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+- 21600 0 f14"/>
              <a:gd name="f21" fmla="*/ f15 f8 1"/>
              <a:gd name="f22" fmla="*/ 0 f18 1"/>
              <a:gd name="f23" fmla="*/ f20 f15 1"/>
              <a:gd name="f24" fmla="*/ f19 f8 1"/>
              <a:gd name="f25" fmla="*/ f23 1 10800"/>
              <a:gd name="f26" fmla="*/ f22 1 f18"/>
              <a:gd name="f27" fmla="+- f14 f25 0"/>
              <a:gd name="f28" fmla="*/ f26 f7 1"/>
              <a:gd name="f29" fmla="*/ f27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21" r="f29" b="f24"/>
            <a:pathLst>
              <a:path w="21600" h="21600">
                <a:moveTo>
                  <a:pt x="f4" y="f15"/>
                </a:moveTo>
                <a:lnTo>
                  <a:pt x="f14" y="f15"/>
                </a:lnTo>
                <a:lnTo>
                  <a:pt x="f14" y="f4"/>
                </a:lnTo>
                <a:lnTo>
                  <a:pt x="f5" y="f6"/>
                </a:lnTo>
                <a:lnTo>
                  <a:pt x="f14" y="f5"/>
                </a:lnTo>
                <a:lnTo>
                  <a:pt x="f14" y="f19"/>
                </a:lnTo>
                <a:lnTo>
                  <a:pt x="f4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Полилиния 5">
            <a:hlinkClick r:id="rId5" action="ppaction://hlinksldjump"/>
          </p:cNvPr>
          <p:cNvSpPr/>
          <p:nvPr/>
        </p:nvSpPr>
        <p:spPr>
          <a:xfrm>
            <a:off x="1143356" y="7086956"/>
            <a:ext cx="228600" cy="228600"/>
          </a:xfrm>
          <a:custGeom>
            <a:avLst>
              <a:gd name="f5" fmla="val 2700"/>
            </a:avLst>
            <a:gdLst>
              <a:gd name="f1" fmla="val w"/>
              <a:gd name="f2" fmla="val h"/>
              <a:gd name="f3" fmla="val ss"/>
              <a:gd name="f4" fmla="val 0"/>
              <a:gd name="f5" fmla="val 2700"/>
              <a:gd name="f6" fmla="abs f1"/>
              <a:gd name="f7" fmla="abs f2"/>
              <a:gd name="f8" fmla="abs f3"/>
              <a:gd name="f9" fmla="val f5"/>
              <a:gd name="f10" fmla="?: f6 f1 1"/>
              <a:gd name="f11" fmla="?: f7 f2 1"/>
              <a:gd name="f12" fmla="?: f8 f3 1"/>
              <a:gd name="f13" fmla="*/ f9 21599 1"/>
              <a:gd name="f14" fmla="*/ f10 1 21600"/>
              <a:gd name="f15" fmla="*/ f11 1 21600"/>
              <a:gd name="f16" fmla="*/ 21600 f10 1"/>
              <a:gd name="f17" fmla="*/ 21600 f11 1"/>
              <a:gd name="f18" fmla="*/ f13 1 21600"/>
              <a:gd name="f19" fmla="min f15 f14"/>
              <a:gd name="f20" fmla="*/ f16 1 f12"/>
              <a:gd name="f21" fmla="*/ f17 1 f12"/>
              <a:gd name="f22" fmla="val f20"/>
              <a:gd name="f23" fmla="val f21"/>
              <a:gd name="f24" fmla="*/ f18 f19 1"/>
              <a:gd name="f25" fmla="*/ f4 f19 1"/>
              <a:gd name="f26" fmla="+- f22 0 f18"/>
              <a:gd name="f27" fmla="+- f23 0 f18"/>
              <a:gd name="f28" fmla="*/ f22 f19 1"/>
              <a:gd name="f29" fmla="*/ f23 f19 1"/>
              <a:gd name="f30" fmla="*/ f26 f19 1"/>
              <a:gd name="f31" fmla="*/ f27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4" r="f30" b="f31"/>
            <a:pathLst>
              <a:path>
                <a:moveTo>
                  <a:pt x="f25" y="f25"/>
                </a:moveTo>
                <a:lnTo>
                  <a:pt x="f28" y="f25"/>
                </a:lnTo>
                <a:lnTo>
                  <a:pt x="f28" y="f29"/>
                </a:lnTo>
                <a:lnTo>
                  <a:pt x="f25" y="f29"/>
                </a:lnTo>
                <a:close/>
              </a:path>
              <a:path>
                <a:moveTo>
                  <a:pt x="f25" y="f25"/>
                </a:moveTo>
                <a:lnTo>
                  <a:pt x="f28" y="f25"/>
                </a:lnTo>
                <a:lnTo>
                  <a:pt x="f30" y="f24"/>
                </a:lnTo>
                <a:lnTo>
                  <a:pt x="f24" y="f24"/>
                </a:lnTo>
                <a:close/>
              </a:path>
              <a:path>
                <a:moveTo>
                  <a:pt x="f28" y="f25"/>
                </a:moveTo>
                <a:lnTo>
                  <a:pt x="f28" y="f29"/>
                </a:lnTo>
                <a:lnTo>
                  <a:pt x="f30" y="f31"/>
                </a:lnTo>
                <a:lnTo>
                  <a:pt x="f30" y="f24"/>
                </a:lnTo>
                <a:close/>
              </a:path>
              <a:path>
                <a:moveTo>
                  <a:pt x="f28" y="f29"/>
                </a:moveTo>
                <a:lnTo>
                  <a:pt x="f25" y="f29"/>
                </a:lnTo>
                <a:lnTo>
                  <a:pt x="f24" y="f31"/>
                </a:lnTo>
                <a:lnTo>
                  <a:pt x="f30" y="f31"/>
                </a:lnTo>
                <a:close/>
              </a:path>
              <a:path>
                <a:moveTo>
                  <a:pt x="f25" y="f29"/>
                </a:moveTo>
                <a:lnTo>
                  <a:pt x="f25" y="f25"/>
                </a:lnTo>
                <a:lnTo>
                  <a:pt x="f24" y="f24"/>
                </a:lnTo>
                <a:lnTo>
                  <a:pt x="f24" y="f31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517" y="162004"/>
            <a:ext cx="8605080" cy="1172516"/>
          </a:xfrm>
        </p:spPr>
        <p:txBody>
          <a:bodyPr/>
          <a:lstStyle/>
          <a:p>
            <a:pPr lvl="0">
              <a:buNone/>
            </a:pPr>
            <a:r>
              <a:rPr lang="ru-RU"/>
              <a:t>Глава.6</a:t>
            </a:r>
            <a:br>
              <a:rPr lang="ru-RU"/>
            </a:br>
            <a:r>
              <a:rPr lang="ru-RU"/>
              <a:t>Конец.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93880" y="2156402"/>
            <a:ext cx="4135319" cy="3101397"/>
          </a:xfrm>
          <a:effectLst>
            <a:outerShdw dist="155282" dir="2700000" algn="tl">
              <a:srgbClr val="944794"/>
            </a:outerShdw>
          </a:effectLst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465880" y="2286000"/>
            <a:ext cx="4135319" cy="4674239"/>
          </a:xfrm>
        </p:spPr>
        <p:txBody>
          <a:bodyPr/>
          <a:lstStyle/>
          <a:p>
            <a:pPr lvl="0">
              <a:buNone/>
            </a:pPr>
            <a:r>
              <a:rPr lang="ru-RU" sz="2000"/>
              <a:t>Рассерженная Алиса набросилась на подвернувшуюся под руку Черную Королеву, принялась её трясти и вдруг обнаружила, что держит в руках… черного котенка. Так это был сон! Но чей? Вопрос ещё ждет ответа.</a:t>
            </a:r>
          </a:p>
        </p:txBody>
      </p:sp>
      <p:sp>
        <p:nvSpPr>
          <p:cNvPr id="5" name="Полилиния 4">
            <a:hlinkClick r:id="rId4" action="ppaction://hlinksldjump"/>
          </p:cNvPr>
          <p:cNvSpPr/>
          <p:nvPr/>
        </p:nvSpPr>
        <p:spPr>
          <a:xfrm>
            <a:off x="228600" y="7086600"/>
            <a:ext cx="228600" cy="228600"/>
          </a:xfrm>
          <a:custGeom>
            <a:avLst>
              <a:gd name="f5" fmla="val 2700"/>
            </a:avLst>
            <a:gdLst>
              <a:gd name="f1" fmla="val w"/>
              <a:gd name="f2" fmla="val h"/>
              <a:gd name="f3" fmla="val ss"/>
              <a:gd name="f4" fmla="val 0"/>
              <a:gd name="f5" fmla="val 2700"/>
              <a:gd name="f6" fmla="abs f1"/>
              <a:gd name="f7" fmla="abs f2"/>
              <a:gd name="f8" fmla="abs f3"/>
              <a:gd name="f9" fmla="val f5"/>
              <a:gd name="f10" fmla="?: f6 f1 1"/>
              <a:gd name="f11" fmla="?: f7 f2 1"/>
              <a:gd name="f12" fmla="?: f8 f3 1"/>
              <a:gd name="f13" fmla="*/ f9 21599 1"/>
              <a:gd name="f14" fmla="*/ f10 1 21600"/>
              <a:gd name="f15" fmla="*/ f11 1 21600"/>
              <a:gd name="f16" fmla="*/ 21600 f10 1"/>
              <a:gd name="f17" fmla="*/ 21600 f11 1"/>
              <a:gd name="f18" fmla="*/ f13 1 21600"/>
              <a:gd name="f19" fmla="min f15 f14"/>
              <a:gd name="f20" fmla="*/ f16 1 f12"/>
              <a:gd name="f21" fmla="*/ f17 1 f12"/>
              <a:gd name="f22" fmla="val f20"/>
              <a:gd name="f23" fmla="val f21"/>
              <a:gd name="f24" fmla="*/ f18 f19 1"/>
              <a:gd name="f25" fmla="*/ f4 f19 1"/>
              <a:gd name="f26" fmla="+- f22 0 f18"/>
              <a:gd name="f27" fmla="+- f23 0 f18"/>
              <a:gd name="f28" fmla="*/ f22 f19 1"/>
              <a:gd name="f29" fmla="*/ f23 f19 1"/>
              <a:gd name="f30" fmla="*/ f26 f19 1"/>
              <a:gd name="f31" fmla="*/ f27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4" r="f30" b="f31"/>
            <a:pathLst>
              <a:path>
                <a:moveTo>
                  <a:pt x="f25" y="f25"/>
                </a:moveTo>
                <a:lnTo>
                  <a:pt x="f28" y="f25"/>
                </a:lnTo>
                <a:lnTo>
                  <a:pt x="f28" y="f29"/>
                </a:lnTo>
                <a:lnTo>
                  <a:pt x="f25" y="f29"/>
                </a:lnTo>
                <a:close/>
              </a:path>
              <a:path>
                <a:moveTo>
                  <a:pt x="f25" y="f25"/>
                </a:moveTo>
                <a:lnTo>
                  <a:pt x="f28" y="f25"/>
                </a:lnTo>
                <a:lnTo>
                  <a:pt x="f30" y="f24"/>
                </a:lnTo>
                <a:lnTo>
                  <a:pt x="f24" y="f24"/>
                </a:lnTo>
                <a:close/>
              </a:path>
              <a:path>
                <a:moveTo>
                  <a:pt x="f28" y="f25"/>
                </a:moveTo>
                <a:lnTo>
                  <a:pt x="f28" y="f29"/>
                </a:lnTo>
                <a:lnTo>
                  <a:pt x="f30" y="f31"/>
                </a:lnTo>
                <a:lnTo>
                  <a:pt x="f30" y="f24"/>
                </a:lnTo>
                <a:close/>
              </a:path>
              <a:path>
                <a:moveTo>
                  <a:pt x="f28" y="f29"/>
                </a:moveTo>
                <a:lnTo>
                  <a:pt x="f25" y="f29"/>
                </a:lnTo>
                <a:lnTo>
                  <a:pt x="f24" y="f31"/>
                </a:lnTo>
                <a:lnTo>
                  <a:pt x="f30" y="f31"/>
                </a:lnTo>
                <a:close/>
              </a:path>
              <a:path>
                <a:moveTo>
                  <a:pt x="f25" y="f29"/>
                </a:moveTo>
                <a:lnTo>
                  <a:pt x="f25" y="f25"/>
                </a:lnTo>
                <a:lnTo>
                  <a:pt x="f24" y="f24"/>
                </a:lnTo>
                <a:lnTo>
                  <a:pt x="f24" y="f31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915400" cy="2630884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600" b="1" i="0" u="none" strike="noStrike" kern="1200" cap="none" spc="0" baseline="0">
                <a:solidFill>
                  <a:srgbClr val="80008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Ссылки на интерет- ресурсы: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600" b="1" i="0" u="none" strike="noStrike" kern="1200" cap="none" spc="0" baseline="0">
                <a:solidFill>
                  <a:srgbClr val="80008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1.  </a:t>
            </a:r>
            <a:r>
              <a:rPr lang="ru-RU" sz="2600" b="1" i="0" u="none" strike="noStrike" kern="1200" cap="none" spc="0" baseline="0">
                <a:solidFill>
                  <a:srgbClr val="800080"/>
                </a:solidFill>
                <a:uFillTx/>
                <a:latin typeface="Arial" pitchFamily="18"/>
                <a:ea typeface="Arial Unicode MS" pitchFamily="2"/>
                <a:cs typeface="Arial Unicode MS" pitchFamily="2"/>
                <a:hlinkClick r:id="rId3"/>
              </a:rPr>
              <a:t>http://www.e-reading.by/bookreader.php/85347/Kerroll_-_Alisa_v_strane_chudes.html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600" b="1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600" b="1" i="0" u="none" strike="noStrike" kern="1200" cap="none" spc="0" baseline="0">
                <a:solidFill>
                  <a:srgbClr val="80008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2. </a:t>
            </a:r>
            <a:r>
              <a:rPr lang="ru-RU" sz="2600" b="1" i="0" u="none" strike="noStrike" kern="1200" cap="none" spc="0" baseline="0">
                <a:solidFill>
                  <a:srgbClr val="800080"/>
                </a:solidFill>
                <a:uFillTx/>
                <a:latin typeface="Arial" pitchFamily="18"/>
                <a:ea typeface="Arial Unicode MS" pitchFamily="2"/>
                <a:cs typeface="Arial Unicode MS" pitchFamily="2"/>
                <a:hlinkClick r:id="rId4"/>
              </a:rPr>
              <a:t>http://pereskaz.com/kratkoe/alisa-v-zazerkale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600" b="1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971800"/>
            <a:ext cx="8458200" cy="882002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80008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Над проектом работали: Ученик 5 класса ЦДО г. Беслан Даниил Горохов.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80008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Руководитель: Дарчиева Елена Петровна.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517" y="116997"/>
            <a:ext cx="8605080" cy="1262877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ru-RU"/>
              <a:t>Содержание: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898196" y="2514600"/>
            <a:ext cx="8474403" cy="4764600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ru-RU" sz="2400">
                <a:hlinkClick r:id="" action="ppaction://hlinkfile"/>
              </a:rPr>
              <a:t>Часть 1. Алиса в зазеркалье.</a:t>
            </a:r>
          </a:p>
          <a:p>
            <a:pPr lvl="0">
              <a:buNone/>
            </a:pPr>
            <a:r>
              <a:rPr lang="ru-RU" sz="2400">
                <a:hlinkClick r:id="" action="ppaction://hlinkfile"/>
              </a:rPr>
              <a:t>Часть 2. Алиса попадает в страну чудес.</a:t>
            </a:r>
          </a:p>
          <a:p>
            <a:pPr lvl="0">
              <a:buNone/>
            </a:pPr>
            <a:r>
              <a:rPr lang="ru-RU" sz="2400">
                <a:hlinkClick r:id="" action="ppaction://hlinkfile"/>
              </a:rPr>
              <a:t>Часть 3. Безумное чаепитие.</a:t>
            </a:r>
          </a:p>
          <a:p>
            <a:pPr lvl="0">
              <a:buNone/>
            </a:pPr>
            <a:r>
              <a:rPr lang="ru-RU" sz="2400">
                <a:hlinkClick r:id="" action="ppaction://hlinkfile"/>
              </a:rPr>
              <a:t>Часть 4. Замок Красной и Белой Королевы.</a:t>
            </a:r>
          </a:p>
          <a:p>
            <a:pPr lvl="0">
              <a:buNone/>
            </a:pPr>
            <a:r>
              <a:rPr lang="ru-RU" sz="2400">
                <a:hlinkClick r:id="" action="ppaction://hlinkfile"/>
              </a:rPr>
              <a:t>Часть 5. Коронация.</a:t>
            </a:r>
          </a:p>
          <a:p>
            <a:pPr lvl="0">
              <a:buNone/>
            </a:pPr>
            <a:r>
              <a:rPr lang="ru-RU" sz="2400">
                <a:hlinkClick r:id="" action="ppaction://hlinkfile"/>
              </a:rPr>
              <a:t>Часть 6. Конец.</a:t>
            </a:r>
          </a:p>
        </p:txBody>
      </p:sp>
      <p:sp>
        <p:nvSpPr>
          <p:cNvPr id="4" name="Полилиния 3"/>
          <p:cNvSpPr/>
          <p:nvPr/>
        </p:nvSpPr>
        <p:spPr>
          <a:xfrm rot="6502189">
            <a:off x="-4023985" y="1410174"/>
            <a:ext cx="3349438" cy="8121243"/>
          </a:xfrm>
          <a:custGeom>
            <a:avLst/>
            <a:gdLst>
              <a:gd name="f0" fmla="val w"/>
              <a:gd name="f1" fmla="val h"/>
              <a:gd name="f2" fmla="val 0"/>
              <a:gd name="f3" fmla="val 9305"/>
              <a:gd name="f4" fmla="val 22560"/>
              <a:gd name="f5" fmla="val 8144"/>
              <a:gd name="f6" fmla="val 1709"/>
              <a:gd name="f7" fmla="val 8497"/>
              <a:gd name="f8" fmla="val 1620"/>
              <a:gd name="f9" fmla="val 8887"/>
              <a:gd name="f10" fmla="val 1729"/>
              <a:gd name="f11" fmla="val 9127"/>
              <a:gd name="f12" fmla="val 1970"/>
              <a:gd name="f13" fmla="val 9429"/>
              <a:gd name="f14" fmla="val 2273"/>
              <a:gd name="f15" fmla="val 9282"/>
              <a:gd name="f16" fmla="val 2731"/>
              <a:gd name="f17" fmla="val 9158"/>
              <a:gd name="f18" fmla="val 3083"/>
              <a:gd name="f19" fmla="val 9038"/>
              <a:gd name="f20" fmla="val 3427"/>
              <a:gd name="f21" fmla="val 9007"/>
              <a:gd name="f22" fmla="val 3803"/>
              <a:gd name="f23" fmla="val 8638"/>
              <a:gd name="f24" fmla="val 4046"/>
              <a:gd name="f25" fmla="val 8306"/>
              <a:gd name="f26" fmla="val 4266"/>
              <a:gd name="f27" fmla="val 8160"/>
              <a:gd name="f28" fmla="val 4667"/>
              <a:gd name="f29" fmla="val 7897"/>
              <a:gd name="f30" fmla="val 4970"/>
              <a:gd name="f31" fmla="val 7588"/>
              <a:gd name="f32" fmla="val 5323"/>
              <a:gd name="f33" fmla="val 7439"/>
              <a:gd name="f34" fmla="val 5793"/>
              <a:gd name="f35" fmla="val 7307"/>
              <a:gd name="f36" fmla="val 6245"/>
              <a:gd name="f37" fmla="val 7188"/>
              <a:gd name="f38" fmla="val 6651"/>
              <a:gd name="f39" fmla="val 7179"/>
              <a:gd name="f40" fmla="val 7086"/>
              <a:gd name="f41" fmla="val 7298"/>
              <a:gd name="f42" fmla="val 7478"/>
              <a:gd name="f43" fmla="val 7451"/>
              <a:gd name="f44" fmla="val 7982"/>
              <a:gd name="f45" fmla="val 7404"/>
              <a:gd name="f46" fmla="val 8474"/>
              <a:gd name="f47" fmla="val 7470"/>
              <a:gd name="f48" fmla="val 8972"/>
              <a:gd name="f49" fmla="val 7562"/>
              <a:gd name="f50" fmla="val 9664"/>
              <a:gd name="f51" fmla="val 7303"/>
              <a:gd name="f52" fmla="val 10338"/>
              <a:gd name="f53" fmla="val 7162"/>
              <a:gd name="f54" fmla="val 11009"/>
              <a:gd name="f55" fmla="val 7066"/>
              <a:gd name="f56" fmla="val 11463"/>
              <a:gd name="f57" fmla="val 6764"/>
              <a:gd name="f58" fmla="val 11778"/>
              <a:gd name="f59" fmla="val 6521"/>
              <a:gd name="f60" fmla="val 12133"/>
              <a:gd name="f61" fmla="val 6279"/>
              <a:gd name="f62" fmla="val 12486"/>
              <a:gd name="f63" fmla="val 5979"/>
              <a:gd name="f64" fmla="val 12806"/>
              <a:gd name="f65" fmla="val 5800"/>
              <a:gd name="f66" fmla="val 13197"/>
              <a:gd name="f67" fmla="val 5644"/>
              <a:gd name="f68" fmla="val 13536"/>
              <a:gd name="f69" fmla="val 5614"/>
              <a:gd name="f70" fmla="val 13910"/>
              <a:gd name="f71" fmla="val 5480"/>
              <a:gd name="f72" fmla="val 14261"/>
              <a:gd name="f73" fmla="val 5311"/>
              <a:gd name="f74" fmla="val 14705"/>
              <a:gd name="f75" fmla="val 5246"/>
              <a:gd name="f76" fmla="val 15185"/>
              <a:gd name="f77" fmla="val 5121"/>
              <a:gd name="f78" fmla="val 15645"/>
              <a:gd name="f79" fmla="val 5030"/>
              <a:gd name="f80" fmla="val 15978"/>
              <a:gd name="f81" fmla="val 5037"/>
              <a:gd name="f82" fmla="val 16326"/>
              <a:gd name="f83" fmla="val 4951"/>
              <a:gd name="f84" fmla="val 16658"/>
              <a:gd name="f85" fmla="val 4850"/>
              <a:gd name="f86" fmla="val 17047"/>
              <a:gd name="f87" fmla="val 4861"/>
              <a:gd name="f88" fmla="val 17437"/>
              <a:gd name="f89" fmla="val 4762"/>
              <a:gd name="f90" fmla="val 17832"/>
              <a:gd name="f91" fmla="val 4621"/>
              <a:gd name="f92" fmla="val 18400"/>
              <a:gd name="f93" fmla="val 4480"/>
              <a:gd name="f94" fmla="val 18964"/>
              <a:gd name="f95" fmla="val 4333"/>
              <a:gd name="f96" fmla="val 19528"/>
              <a:gd name="f97" fmla="val 4221"/>
              <a:gd name="f98" fmla="val 19956"/>
              <a:gd name="f99" fmla="val 4139"/>
              <a:gd name="f100" fmla="val 20407"/>
              <a:gd name="f101" fmla="val 3913"/>
              <a:gd name="f102" fmla="val 20793"/>
              <a:gd name="f103" fmla="val 3707"/>
              <a:gd name="f104" fmla="val 21144"/>
              <a:gd name="f105" fmla="val 3493"/>
              <a:gd name="f106" fmla="val 21495"/>
              <a:gd name="f107" fmla="val 3352"/>
              <a:gd name="f108" fmla="val 21876"/>
              <a:gd name="f109" fmla="val 3174"/>
              <a:gd name="f110" fmla="val 22355"/>
              <a:gd name="f111" fmla="val 2645"/>
              <a:gd name="f112" fmla="val 22439"/>
              <a:gd name="f113" fmla="val 2240"/>
              <a:gd name="f114" fmla="val 22610"/>
              <a:gd name="f115" fmla="val 1830"/>
              <a:gd name="f116" fmla="val 22784"/>
              <a:gd name="f117" fmla="val 1507"/>
              <a:gd name="f118" fmla="val 23087"/>
              <a:gd name="f119" fmla="val 1207"/>
              <a:gd name="f120" fmla="val 23403"/>
              <a:gd name="f121" fmla="val 979"/>
              <a:gd name="f122" fmla="val 23644"/>
              <a:gd name="f123" fmla="val 1029"/>
              <a:gd name="f124" fmla="val 24087"/>
              <a:gd name="f125" fmla="val 637"/>
              <a:gd name="f126" fmla="val 24217"/>
              <a:gd name="f127" fmla="val 302"/>
              <a:gd name="f128" fmla="val 24328"/>
              <a:gd name="f129" fmla="val -174"/>
              <a:gd name="f130" fmla="val 23980"/>
              <a:gd name="f131" fmla="val 64"/>
              <a:gd name="f132" fmla="val 23625"/>
              <a:gd name="f133" fmla="val 134"/>
              <a:gd name="f134" fmla="val 23314"/>
              <a:gd name="f135" fmla="val 526"/>
              <a:gd name="f136" fmla="val 23143"/>
              <a:gd name="f137" fmla="val 636"/>
              <a:gd name="f138" fmla="val 23213"/>
              <a:gd name="f139" fmla="*/ f0 1 9305"/>
              <a:gd name="f140" fmla="*/ f1 1 22560"/>
              <a:gd name="f141" fmla="val f2"/>
              <a:gd name="f142" fmla="val f3"/>
              <a:gd name="f143" fmla="val f4"/>
              <a:gd name="f144" fmla="+- f143 0 f141"/>
              <a:gd name="f145" fmla="+- f142 0 f141"/>
              <a:gd name="f146" fmla="*/ f145 1 9305"/>
              <a:gd name="f147" fmla="*/ f144 1 22560"/>
              <a:gd name="f148" fmla="*/ f141 1 f146"/>
              <a:gd name="f149" fmla="*/ f142 1 f146"/>
              <a:gd name="f150" fmla="*/ f141 1 f147"/>
              <a:gd name="f151" fmla="*/ f143 1 f147"/>
              <a:gd name="f152" fmla="*/ f148 f139 1"/>
              <a:gd name="f153" fmla="*/ f149 f139 1"/>
              <a:gd name="f154" fmla="*/ f151 f140 1"/>
              <a:gd name="f155" fmla="*/ f150 f1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52" t="f155" r="f153" b="f154"/>
            <a:pathLst>
              <a:path w="9305" h="22560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60"/>
                </a:cubicBez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cubicBezTo>
                  <a:pt x="f73" y="f74"/>
                  <a:pt x="f75" y="f76"/>
                  <a:pt x="f77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5" y="f96"/>
                </a:cubicBez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105" y="f106"/>
                  <a:pt x="f107" y="f108"/>
                </a:cubicBezTo>
                <a:cubicBezTo>
                  <a:pt x="f109" y="f110"/>
                  <a:pt x="f111" y="f112"/>
                  <a:pt x="f113" y="f114"/>
                </a:cubicBezTo>
                <a:cubicBezTo>
                  <a:pt x="f115" y="f116"/>
                  <a:pt x="f117" y="f118"/>
                  <a:pt x="f119" y="f120"/>
                </a:cubicBezTo>
                <a:cubicBezTo>
                  <a:pt x="f121" y="f122"/>
                  <a:pt x="f123" y="f124"/>
                  <a:pt x="f125" y="f126"/>
                </a:cubicBezTo>
                <a:cubicBezTo>
                  <a:pt x="f127" y="f128"/>
                  <a:pt x="f129" y="f130"/>
                  <a:pt x="f131" y="f132"/>
                </a:cubicBezTo>
                <a:lnTo>
                  <a:pt x="f133" y="f134"/>
                </a:lnTo>
                <a:lnTo>
                  <a:pt x="f135" y="f136"/>
                </a:lnTo>
                <a:lnTo>
                  <a:pt x="f137" y="f138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Полилиния 4"/>
          <p:cNvSpPr/>
          <p:nvPr/>
        </p:nvSpPr>
        <p:spPr>
          <a:xfrm rot="3659997">
            <a:off x="2936733" y="2837703"/>
            <a:ext cx="4411083" cy="6978956"/>
          </a:xfrm>
          <a:custGeom>
            <a:avLst/>
            <a:gdLst>
              <a:gd name="f0" fmla="val w"/>
              <a:gd name="f1" fmla="val h"/>
              <a:gd name="f2" fmla="val 0"/>
              <a:gd name="f3" fmla="val 12254"/>
              <a:gd name="f4" fmla="val 19387"/>
              <a:gd name="f5" fmla="val -7966"/>
              <a:gd name="f6" fmla="val 455"/>
              <a:gd name="f7" fmla="val -7877"/>
              <a:gd name="f8" fmla="val 883"/>
              <a:gd name="f9" fmla="val -8076"/>
              <a:gd name="f10" fmla="val 1263"/>
              <a:gd name="f11" fmla="val -8281"/>
              <a:gd name="f12" fmla="val 1606"/>
              <a:gd name="f13" fmla="val -8466"/>
              <a:gd name="f14" fmla="val 1894"/>
              <a:gd name="f15" fmla="val -8748"/>
              <a:gd name="f16" fmla="val 2134"/>
              <a:gd name="f17" fmla="val -9068"/>
              <a:gd name="f18" fmla="val 2357"/>
              <a:gd name="f19" fmla="val -9365"/>
              <a:gd name="f20" fmla="val 2596"/>
              <a:gd name="f21" fmla="val -9655"/>
              <a:gd name="f22" fmla="val 2755"/>
              <a:gd name="f23" fmla="val -9993"/>
              <a:gd name="f24" fmla="val 2931"/>
              <a:gd name="f25" fmla="val -10368"/>
              <a:gd name="f26" fmla="val 3185"/>
              <a:gd name="f27" fmla="val -10697"/>
              <a:gd name="f28" fmla="val 3411"/>
              <a:gd name="f29" fmla="val -11044"/>
              <a:gd name="f30" fmla="val 3612"/>
              <a:gd name="f31" fmla="val -11353"/>
              <a:gd name="f32" fmla="val 3780"/>
              <a:gd name="f33" fmla="val -11678"/>
              <a:gd name="f34" fmla="val 3893"/>
              <a:gd name="f35" fmla="val -12045"/>
              <a:gd name="f36" fmla="val 4005"/>
              <a:gd name="f37" fmla="val -12411"/>
              <a:gd name="f38" fmla="val 4025"/>
              <a:gd name="f39" fmla="val -12776"/>
              <a:gd name="f40" fmla="val 4167"/>
              <a:gd name="f41" fmla="val -13127"/>
              <a:gd name="f42" fmla="val 4293"/>
              <a:gd name="f43" fmla="val -13442"/>
              <a:gd name="f44" fmla="val 4387"/>
              <a:gd name="f45" fmla="val -13766"/>
              <a:gd name="f46" fmla="val 4548"/>
              <a:gd name="f47" fmla="val -14077"/>
              <a:gd name="f48" fmla="val 4717"/>
              <a:gd name="f49" fmla="val -14405"/>
              <a:gd name="f50" fmla="val 5013"/>
              <a:gd name="f51" fmla="val -14607"/>
              <a:gd name="f52" fmla="val 5194"/>
              <a:gd name="f53" fmla="val -14914"/>
              <a:gd name="f54" fmla="val 5374"/>
              <a:gd name="f55" fmla="val -15221"/>
              <a:gd name="f56" fmla="val 5657"/>
              <a:gd name="f57" fmla="val -15453"/>
              <a:gd name="f58" fmla="val 5868"/>
              <a:gd name="f59" fmla="val -15738"/>
              <a:gd name="f60" fmla="val 6085"/>
              <a:gd name="f61" fmla="val -16032"/>
              <a:gd name="f62" fmla="val 6373"/>
              <a:gd name="f63" fmla="val -16226"/>
              <a:gd name="f64" fmla="val 6637"/>
              <a:gd name="f65" fmla="val -16472"/>
              <a:gd name="f66" fmla="val 6957"/>
              <a:gd name="f67" fmla="val -16771"/>
              <a:gd name="f68" fmla="val 7220"/>
              <a:gd name="f69" fmla="val -17110"/>
              <a:gd name="f70" fmla="val 7446"/>
              <a:gd name="f71" fmla="val -17474"/>
              <a:gd name="f72" fmla="val 7635"/>
              <a:gd name="f73" fmla="val -17779"/>
              <a:gd name="f74" fmla="val 7794"/>
              <a:gd name="f75" fmla="val -18102"/>
              <a:gd name="f76" fmla="val 7969"/>
              <a:gd name="f77" fmla="val -18417"/>
              <a:gd name="f78" fmla="val 8158"/>
              <a:gd name="f79" fmla="val -18759"/>
              <a:gd name="f80" fmla="val 8348"/>
              <a:gd name="f81" fmla="val -19102"/>
              <a:gd name="f82" fmla="val 8538"/>
              <a:gd name="f83" fmla="val -19444"/>
              <a:gd name="f84" fmla="val 8725"/>
              <a:gd name="f85" fmla="val -19779"/>
              <a:gd name="f86" fmla="val 8877"/>
              <a:gd name="f87" fmla="val -20131"/>
              <a:gd name="f88" fmla="val 8953"/>
              <a:gd name="f89" fmla="val -20519"/>
              <a:gd name="f90" fmla="val 9040"/>
              <a:gd name="f91" fmla="val -20962"/>
              <a:gd name="f92" fmla="val 9201"/>
              <a:gd name="f93" fmla="val -21392"/>
              <a:gd name="f94" fmla="val 9377"/>
              <a:gd name="f95" fmla="val -21808"/>
              <a:gd name="f96" fmla="val 9537"/>
              <a:gd name="f97" fmla="val -22186"/>
              <a:gd name="f98" fmla="val 9768"/>
              <a:gd name="f99" fmla="val -22534"/>
              <a:gd name="f100" fmla="val 9977"/>
              <a:gd name="f101" fmla="val -22889"/>
              <a:gd name="f102" fmla="val 10180"/>
              <a:gd name="f103" fmla="val -23236"/>
              <a:gd name="f104" fmla="val 10362"/>
              <a:gd name="f105" fmla="val -23586"/>
              <a:gd name="f106" fmla="val 10644"/>
              <a:gd name="f107" fmla="val -23897"/>
              <a:gd name="f108" fmla="val 10911"/>
              <a:gd name="f109" fmla="val -24192"/>
              <a:gd name="f110" fmla="val 11238"/>
              <a:gd name="f111" fmla="val -24377"/>
              <a:gd name="f112" fmla="val 11459"/>
              <a:gd name="f113" fmla="val -24714"/>
              <a:gd name="f114" fmla="val 11669"/>
              <a:gd name="f115" fmla="val -25034"/>
              <a:gd name="f116" fmla="val 11935"/>
              <a:gd name="f117" fmla="val -25319"/>
              <a:gd name="f118" fmla="val 12096"/>
              <a:gd name="f119" fmla="val -25667"/>
              <a:gd name="f120" fmla="val 12249"/>
              <a:gd name="f121" fmla="val -25997"/>
              <a:gd name="f122" fmla="val 12315"/>
              <a:gd name="f123" fmla="val -26388"/>
              <a:gd name="f124" fmla="val 12184"/>
              <a:gd name="f125" fmla="val -26742"/>
              <a:gd name="f126" fmla="val 12015"/>
              <a:gd name="f127" fmla="val -27090"/>
              <a:gd name="f128" fmla="val 11769"/>
              <a:gd name="f129" fmla="val -27300"/>
              <a:gd name="f130" fmla="val 11713"/>
              <a:gd name="f131" fmla="val -27331"/>
              <a:gd name="f132" fmla="*/ f0 1 12254"/>
              <a:gd name="f133" fmla="*/ f1 1 19387"/>
              <a:gd name="f134" fmla="val f2"/>
              <a:gd name="f135" fmla="val f3"/>
              <a:gd name="f136" fmla="val f4"/>
              <a:gd name="f137" fmla="+- f136 0 f134"/>
              <a:gd name="f138" fmla="+- f135 0 f134"/>
              <a:gd name="f139" fmla="*/ f138 1 12254"/>
              <a:gd name="f140" fmla="*/ f137 1 19387"/>
              <a:gd name="f141" fmla="*/ f134 1 f139"/>
              <a:gd name="f142" fmla="*/ f135 1 f139"/>
              <a:gd name="f143" fmla="*/ f134 1 f140"/>
              <a:gd name="f144" fmla="*/ f136 1 f140"/>
              <a:gd name="f145" fmla="*/ f141 f132 1"/>
              <a:gd name="f146" fmla="*/ f142 f132 1"/>
              <a:gd name="f147" fmla="*/ f144 f133 1"/>
              <a:gd name="f148" fmla="*/ f143 f13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5" t="f148" r="f146" b="f147"/>
            <a:pathLst>
              <a:path w="12254" h="19387">
                <a:moveTo>
                  <a:pt x="f2" y="f5"/>
                </a:moveTo>
                <a:cubicBezTo>
                  <a:pt x="f6" y="f7"/>
                  <a:pt x="f8" y="f9"/>
                  <a:pt x="f10" y="f11"/>
                </a:cubicBezTo>
                <a:cubicBezTo>
                  <a:pt x="f12" y="f13"/>
                  <a:pt x="f14" y="f15"/>
                  <a:pt x="f16" y="f17"/>
                </a:cubicBezTo>
                <a:cubicBezTo>
                  <a:pt x="f18" y="f19"/>
                  <a:pt x="f20" y="f21"/>
                  <a:pt x="f22" y="f23"/>
                </a:cubicBezTo>
                <a:cubicBezTo>
                  <a:pt x="f24" y="f25"/>
                  <a:pt x="f26" y="f27"/>
                  <a:pt x="f28" y="f29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39"/>
                  <a:pt x="f40" y="f41"/>
                </a:cubicBez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61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7"/>
                </a:cubicBezTo>
                <a:cubicBezTo>
                  <a:pt x="f78" y="f79"/>
                  <a:pt x="f80" y="f81"/>
                  <a:pt x="f82" y="f83"/>
                </a:cubicBezTo>
                <a:cubicBezTo>
                  <a:pt x="f84" y="f85"/>
                  <a:pt x="f86" y="f87"/>
                  <a:pt x="f88" y="f89"/>
                </a:cubicBezTo>
                <a:cubicBezTo>
                  <a:pt x="f90" y="f91"/>
                  <a:pt x="f92" y="f93"/>
                  <a:pt x="f94" y="f95"/>
                </a:cubicBezTo>
                <a:cubicBezTo>
                  <a:pt x="f96" y="f97"/>
                  <a:pt x="f98" y="f99"/>
                  <a:pt x="f100" y="f101"/>
                </a:cubicBezTo>
                <a:cubicBezTo>
                  <a:pt x="f102" y="f103"/>
                  <a:pt x="f104" y="f105"/>
                  <a:pt x="f106" y="f107"/>
                </a:cubicBezTo>
                <a:cubicBezTo>
                  <a:pt x="f108" y="f109"/>
                  <a:pt x="f110" y="f111"/>
                  <a:pt x="f112" y="f113"/>
                </a:cubicBezTo>
                <a:cubicBezTo>
                  <a:pt x="f114" y="f115"/>
                  <a:pt x="f116" y="f117"/>
                  <a:pt x="f118" y="f119"/>
                </a:cubicBezTo>
                <a:cubicBezTo>
                  <a:pt x="f120" y="f121"/>
                  <a:pt x="f122" y="f123"/>
                  <a:pt x="f124" y="f125"/>
                </a:cubicBezTo>
                <a:lnTo>
                  <a:pt x="f126" y="f127"/>
                </a:lnTo>
                <a:lnTo>
                  <a:pt x="f128" y="f129"/>
                </a:lnTo>
                <a:lnTo>
                  <a:pt x="f130" y="f13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Полилиния 5"/>
          <p:cNvSpPr/>
          <p:nvPr/>
        </p:nvSpPr>
        <p:spPr>
          <a:xfrm rot="2693990">
            <a:off x="-1725431" y="7977973"/>
            <a:ext cx="4578117" cy="4730035"/>
          </a:xfrm>
          <a:custGeom>
            <a:avLst/>
            <a:gdLst>
              <a:gd name="f0" fmla="val w"/>
              <a:gd name="f1" fmla="val h"/>
              <a:gd name="f2" fmla="val 0"/>
              <a:gd name="f3" fmla="val 12718"/>
              <a:gd name="f4" fmla="val 13140"/>
              <a:gd name="f5" fmla="val 30168"/>
              <a:gd name="f6" fmla="val 483"/>
              <a:gd name="f7" fmla="val 30059"/>
              <a:gd name="f8" fmla="val 826"/>
              <a:gd name="f9" fmla="val 30449"/>
              <a:gd name="f10" fmla="val 966"/>
              <a:gd name="f11" fmla="val 30817"/>
              <a:gd name="f12" fmla="val 1101"/>
              <a:gd name="f13" fmla="val 31173"/>
              <a:gd name="f14" fmla="val 1159"/>
              <a:gd name="f15" fmla="val 31544"/>
              <a:gd name="f16" fmla="val 1260"/>
              <a:gd name="f17" fmla="val 31916"/>
              <a:gd name="f18" fmla="val 1355"/>
              <a:gd name="f19" fmla="val 32269"/>
              <a:gd name="f20" fmla="val 1673"/>
              <a:gd name="f21" fmla="val 32514"/>
              <a:gd name="f22" fmla="val 1934"/>
              <a:gd name="f23" fmla="val 32767"/>
              <a:gd name="f24" fmla="val 2160"/>
              <a:gd name="f25" fmla="val 32986"/>
              <a:gd name="f26" fmla="val 2402"/>
              <a:gd name="f27" fmla="val 33196"/>
              <a:gd name="f28" fmla="val 2607"/>
              <a:gd name="f29" fmla="val 33438"/>
              <a:gd name="f30" fmla="val 2863"/>
              <a:gd name="f31" fmla="val 33741"/>
              <a:gd name="f32" fmla="val 3274"/>
              <a:gd name="f33" fmla="val 33722"/>
              <a:gd name="f34" fmla="val 3595"/>
              <a:gd name="f35" fmla="val 33885"/>
              <a:gd name="f36" fmla="val 3925"/>
              <a:gd name="f37" fmla="val 34052"/>
              <a:gd name="f38" fmla="val 4169"/>
              <a:gd name="f39" fmla="val 34329"/>
              <a:gd name="f40" fmla="val 4404"/>
              <a:gd name="f41" fmla="val 34602"/>
              <a:gd name="f42" fmla="val 4642"/>
              <a:gd name="f43" fmla="val 34877"/>
              <a:gd name="f44" fmla="val 4881"/>
              <a:gd name="f45" fmla="val 35166"/>
              <a:gd name="f46" fmla="val 5033"/>
              <a:gd name="f47" fmla="val 35497"/>
              <a:gd name="f48" fmla="val 5192"/>
              <a:gd name="f49" fmla="val 35841"/>
              <a:gd name="f50" fmla="val 5377"/>
              <a:gd name="f51" fmla="val 36163"/>
              <a:gd name="f52" fmla="val 5641"/>
              <a:gd name="f53" fmla="val 36416"/>
              <a:gd name="f54" fmla="val 5908"/>
              <a:gd name="f55" fmla="val 36672"/>
              <a:gd name="f56" fmla="val 6064"/>
              <a:gd name="f57" fmla="val 37003"/>
              <a:gd name="f58" fmla="val 6337"/>
              <a:gd name="f59" fmla="val 37244"/>
              <a:gd name="f60" fmla="val 6616"/>
              <a:gd name="f61" fmla="val 37490"/>
              <a:gd name="f62" fmla="val 6885"/>
              <a:gd name="f63" fmla="val 37757"/>
              <a:gd name="f64" fmla="val 7213"/>
              <a:gd name="f65" fmla="val 37938"/>
              <a:gd name="f66" fmla="val 7545"/>
              <a:gd name="f67" fmla="val 38120"/>
              <a:gd name="f68" fmla="val 7769"/>
              <a:gd name="f69" fmla="val 38427"/>
              <a:gd name="f70" fmla="val 8044"/>
              <a:gd name="f71" fmla="val 38677"/>
              <a:gd name="f72" fmla="val 8350"/>
              <a:gd name="f73" fmla="val 38955"/>
              <a:gd name="f74" fmla="val 8655"/>
              <a:gd name="f75" fmla="val 39254"/>
              <a:gd name="f76" fmla="val 8853"/>
              <a:gd name="f77" fmla="val 39617"/>
              <a:gd name="f78" fmla="val 9119"/>
              <a:gd name="f79" fmla="val 40103"/>
              <a:gd name="f80" fmla="val 9538"/>
              <a:gd name="f81" fmla="val 40458"/>
              <a:gd name="f82" fmla="val 9887"/>
              <a:gd name="f83" fmla="val 40872"/>
              <a:gd name="f84" fmla="val 10141"/>
              <a:gd name="f85" fmla="val 41174"/>
              <a:gd name="f86" fmla="val 10414"/>
              <a:gd name="f87" fmla="val 41447"/>
              <a:gd name="f88" fmla="val 10674"/>
              <a:gd name="f89" fmla="val 41745"/>
              <a:gd name="f90" fmla="val 10924"/>
              <a:gd name="f91" fmla="val 42032"/>
              <a:gd name="f92" fmla="val 11216"/>
              <a:gd name="f93" fmla="val 42278"/>
              <a:gd name="f94" fmla="val 11506"/>
              <a:gd name="f95" fmla="val 42529"/>
              <a:gd name="f96" fmla="val 11781"/>
              <a:gd name="f97" fmla="val 42767"/>
              <a:gd name="f98" fmla="val 12113"/>
              <a:gd name="f99" fmla="val 42901"/>
              <a:gd name="f100" fmla="val 12403"/>
              <a:gd name="f101" fmla="val 43110"/>
              <a:gd name="f102" fmla="val 12672"/>
              <a:gd name="f103" fmla="val 43289"/>
              <a:gd name="f104" fmla="*/ f0 1 12718"/>
              <a:gd name="f105" fmla="*/ f1 1 13140"/>
              <a:gd name="f106" fmla="val f2"/>
              <a:gd name="f107" fmla="val f3"/>
              <a:gd name="f108" fmla="val f4"/>
              <a:gd name="f109" fmla="+- f108 0 f106"/>
              <a:gd name="f110" fmla="+- f107 0 f106"/>
              <a:gd name="f111" fmla="*/ f110 1 12718"/>
              <a:gd name="f112" fmla="*/ f109 1 13140"/>
              <a:gd name="f113" fmla="*/ f106 1 f111"/>
              <a:gd name="f114" fmla="*/ f107 1 f111"/>
              <a:gd name="f115" fmla="*/ f106 1 f112"/>
              <a:gd name="f116" fmla="*/ f108 1 f112"/>
              <a:gd name="f117" fmla="*/ f113 f104 1"/>
              <a:gd name="f118" fmla="*/ f114 f104 1"/>
              <a:gd name="f119" fmla="*/ f116 f105 1"/>
              <a:gd name="f120" fmla="*/ f115 f1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7" t="f120" r="f118" b="f119"/>
            <a:pathLst>
              <a:path w="12718" h="13140">
                <a:moveTo>
                  <a:pt x="f2" y="f5"/>
                </a:moveTo>
                <a:cubicBezTo>
                  <a:pt x="f6" y="f7"/>
                  <a:pt x="f8" y="f9"/>
                  <a:pt x="f10" y="f11"/>
                </a:cubicBezTo>
                <a:cubicBezTo>
                  <a:pt x="f12" y="f13"/>
                  <a:pt x="f14" y="f15"/>
                  <a:pt x="f16" y="f17"/>
                </a:cubicBezTo>
                <a:cubicBezTo>
                  <a:pt x="f18" y="f19"/>
                  <a:pt x="f20" y="f21"/>
                  <a:pt x="f22" y="f23"/>
                </a:cubicBezTo>
                <a:cubicBezTo>
                  <a:pt x="f24" y="f25"/>
                  <a:pt x="f26" y="f27"/>
                  <a:pt x="f28" y="f29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39"/>
                  <a:pt x="f40" y="f41"/>
                </a:cubicBez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61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7"/>
                </a:cubicBezTo>
                <a:cubicBezTo>
                  <a:pt x="f78" y="f79"/>
                  <a:pt x="f80" y="f81"/>
                  <a:pt x="f82" y="f83"/>
                </a:cubicBezTo>
                <a:cubicBezTo>
                  <a:pt x="f84" y="f85"/>
                  <a:pt x="f86" y="f87"/>
                  <a:pt x="f88" y="f89"/>
                </a:cubicBezTo>
                <a:cubicBezTo>
                  <a:pt x="f90" y="f91"/>
                  <a:pt x="f92" y="f93"/>
                  <a:pt x="f94" y="f95"/>
                </a:cubicBezTo>
                <a:cubicBezTo>
                  <a:pt x="f96" y="f97"/>
                  <a:pt x="f98" y="f99"/>
                  <a:pt x="f100" y="f101"/>
                </a:cubicBezTo>
                <a:lnTo>
                  <a:pt x="f102" y="f103"/>
                </a:lnTo>
                <a:lnTo>
                  <a:pt x="f3" y="f103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" name="Полилиния 6"/>
          <p:cNvSpPr/>
          <p:nvPr/>
        </p:nvSpPr>
        <p:spPr>
          <a:xfrm rot="8663397">
            <a:off x="-2508053" y="1781605"/>
            <a:ext cx="6830997" cy="6996238"/>
          </a:xfrm>
          <a:custGeom>
            <a:avLst/>
            <a:gdLst>
              <a:gd name="f0" fmla="val w"/>
              <a:gd name="f1" fmla="val h"/>
              <a:gd name="f2" fmla="val 0"/>
              <a:gd name="f3" fmla="val 18976"/>
              <a:gd name="f4" fmla="val 19435"/>
              <a:gd name="f5" fmla="val 16193"/>
              <a:gd name="f6" fmla="val -9203"/>
              <a:gd name="f7" fmla="val 16742"/>
              <a:gd name="f8" fmla="val -9197"/>
              <a:gd name="f9" fmla="val 17292"/>
              <a:gd name="f10" fmla="val -9064"/>
              <a:gd name="f11" fmla="val 17750"/>
              <a:gd name="f12" fmla="val -8718"/>
              <a:gd name="f13" fmla="val 18098"/>
              <a:gd name="f14" fmla="val -8454"/>
              <a:gd name="f15" fmla="val 18424"/>
              <a:gd name="f16" fmla="val -8165"/>
              <a:gd name="f17" fmla="val 18643"/>
              <a:gd name="f18" fmla="val -7797"/>
              <a:gd name="f19" fmla="val 18863"/>
              <a:gd name="f20" fmla="val -7425"/>
              <a:gd name="f21" fmla="val 19071"/>
              <a:gd name="f22" fmla="val -6998"/>
              <a:gd name="f23" fmla="val 18932"/>
              <a:gd name="f24" fmla="val -6522"/>
              <a:gd name="f25" fmla="val 18789"/>
              <a:gd name="f26" fmla="val -6030"/>
              <a:gd name="f27" fmla="val 18575"/>
              <a:gd name="f28" fmla="val -5577"/>
              <a:gd name="f29" fmla="val 18318"/>
              <a:gd name="f30" fmla="val -5146"/>
              <a:gd name="f31" fmla="val 18093"/>
              <a:gd name="f32" fmla="val -4768"/>
              <a:gd name="f33" fmla="val 17834"/>
              <a:gd name="f34" fmla="val -4419"/>
              <a:gd name="f35" fmla="val 17571"/>
              <a:gd name="f36" fmla="val -4064"/>
              <a:gd name="f37" fmla="val 17285"/>
              <a:gd name="f38" fmla="val -3680"/>
              <a:gd name="f39" fmla="val 17006"/>
              <a:gd name="f40" fmla="val -3278"/>
              <a:gd name="f41" fmla="val 16640"/>
              <a:gd name="f42" fmla="val -2968"/>
              <a:gd name="f43" fmla="val 16248"/>
              <a:gd name="f44" fmla="val -2638"/>
              <a:gd name="f45" fmla="val 16494"/>
              <a:gd name="f46" fmla="val -2255"/>
              <a:gd name="f47" fmla="val 16438"/>
              <a:gd name="f48" fmla="val -1888"/>
              <a:gd name="f49" fmla="val 16376"/>
              <a:gd name="f50" fmla="val -1475"/>
              <a:gd name="f51" fmla="val 16313"/>
              <a:gd name="f52" fmla="val -1051"/>
              <a:gd name="f53" fmla="val 16082"/>
              <a:gd name="f54" fmla="val -695"/>
              <a:gd name="f55" fmla="val 15850"/>
              <a:gd name="f56" fmla="val -338"/>
              <a:gd name="f57" fmla="val 15486"/>
              <a:gd name="f58" fmla="val -107"/>
              <a:gd name="f59" fmla="val 15205"/>
              <a:gd name="f60" fmla="val 205"/>
              <a:gd name="f61" fmla="val 14956"/>
              <a:gd name="f62" fmla="val 482"/>
              <a:gd name="f63" fmla="val 14677"/>
              <a:gd name="f64" fmla="val 733"/>
              <a:gd name="f65" fmla="val 14376"/>
              <a:gd name="f66" fmla="val 954"/>
              <a:gd name="f67" fmla="val 14062"/>
              <a:gd name="f68" fmla="val 1185"/>
              <a:gd name="f69" fmla="val 13750"/>
              <a:gd name="f70" fmla="val 1422"/>
              <a:gd name="f71" fmla="val 13405"/>
              <a:gd name="f72" fmla="val 1612"/>
              <a:gd name="f73" fmla="val 13060"/>
              <a:gd name="f74" fmla="val 1801"/>
              <a:gd name="f75" fmla="val 12799"/>
              <a:gd name="f76" fmla="val 2104"/>
              <a:gd name="f77" fmla="val 12468"/>
              <a:gd name="f78" fmla="val 2321"/>
              <a:gd name="f79" fmla="val 12089"/>
              <a:gd name="f80" fmla="val 2569"/>
              <a:gd name="f81" fmla="val 11729"/>
              <a:gd name="f82" fmla="val 2850"/>
              <a:gd name="f83" fmla="val 11359"/>
              <a:gd name="f84" fmla="val 3115"/>
              <a:gd name="f85" fmla="val 11008"/>
              <a:gd name="f86" fmla="val 3366"/>
              <a:gd name="f87" fmla="val 10656"/>
              <a:gd name="f88" fmla="val 3622"/>
              <a:gd name="f89" fmla="val 10302"/>
              <a:gd name="f90" fmla="val 3872"/>
              <a:gd name="f91" fmla="val 9940"/>
              <a:gd name="f92" fmla="val 4128"/>
              <a:gd name="f93" fmla="val 9591"/>
              <a:gd name="f94" fmla="val 4405"/>
              <a:gd name="f95" fmla="val 9201"/>
              <a:gd name="f96" fmla="val 4622"/>
              <a:gd name="f97" fmla="val 8712"/>
              <a:gd name="f98" fmla="val 4895"/>
              <a:gd name="f99" fmla="val 8271"/>
              <a:gd name="f100" fmla="val 5247"/>
              <a:gd name="f101" fmla="val 7816"/>
              <a:gd name="f102" fmla="val 5575"/>
              <a:gd name="f103" fmla="val 7472"/>
              <a:gd name="f104" fmla="val 5824"/>
              <a:gd name="f105" fmla="val 7135"/>
              <a:gd name="f106" fmla="val 6149"/>
              <a:gd name="f107" fmla="val 6711"/>
              <a:gd name="f108" fmla="val 6211"/>
              <a:gd name="f109" fmla="val 6257"/>
              <a:gd name="f110" fmla="val 6276"/>
              <a:gd name="f111" fmla="val 5921"/>
              <a:gd name="f112" fmla="val 5881"/>
              <a:gd name="f113" fmla="val 5633"/>
              <a:gd name="f114" fmla="val 5578"/>
              <a:gd name="f115" fmla="val 5343"/>
              <a:gd name="f116" fmla="val 5274"/>
              <a:gd name="f117" fmla="val 5051"/>
              <a:gd name="f118" fmla="val 4891"/>
              <a:gd name="f119" fmla="val 4820"/>
              <a:gd name="f120" fmla="val 4194"/>
              <a:gd name="f121" fmla="val 4748"/>
              <a:gd name="f122" fmla="val 3746"/>
              <a:gd name="f123" fmla="val 4874"/>
              <a:gd name="f124" fmla="val 3354"/>
              <a:gd name="f125" fmla="val 5065"/>
              <a:gd name="f126" fmla="val 2994"/>
              <a:gd name="f127" fmla="val 5240"/>
              <a:gd name="f128" fmla="val 2655"/>
              <a:gd name="f129" fmla="val 5470"/>
              <a:gd name="f130" fmla="val 2374"/>
              <a:gd name="f131" fmla="val 5767"/>
              <a:gd name="f132" fmla="val 2079"/>
              <a:gd name="f133" fmla="val 6079"/>
              <a:gd name="f134" fmla="val 1678"/>
              <a:gd name="f135" fmla="val 6354"/>
              <a:gd name="f136" fmla="val 1572"/>
              <a:gd name="f137" fmla="val 6771"/>
              <a:gd name="f138" fmla="val 1465"/>
              <a:gd name="f139" fmla="val 7188"/>
              <a:gd name="f140" fmla="val 1429"/>
              <a:gd name="f141" fmla="val 7607"/>
              <a:gd name="f142" fmla="val 1473"/>
              <a:gd name="f143" fmla="val 8050"/>
              <a:gd name="f144" fmla="val 1518"/>
              <a:gd name="f145" fmla="val 8498"/>
              <a:gd name="f146" fmla="val 1501"/>
              <a:gd name="f147" fmla="val 8964"/>
              <a:gd name="f148" fmla="val 1387"/>
              <a:gd name="f149" fmla="val 9400"/>
              <a:gd name="f150" fmla="val 1301"/>
              <a:gd name="f151" fmla="val 9729"/>
              <a:gd name="f152" fmla="val 1148"/>
              <a:gd name="f153" fmla="val 10191"/>
              <a:gd name="f154" fmla="val 772"/>
              <a:gd name="f155" fmla="val 10230"/>
              <a:gd name="f156" fmla="val 401"/>
              <a:gd name="f157" fmla="val 10269"/>
              <a:gd name="f158" fmla="val -115"/>
              <a:gd name="f159" fmla="val 9865"/>
              <a:gd name="f160" fmla="val 23"/>
              <a:gd name="f161" fmla="val 9401"/>
              <a:gd name="f162" fmla="val 258"/>
              <a:gd name="f163" fmla="val 9077"/>
              <a:gd name="f164" fmla="val 623"/>
              <a:gd name="f165" fmla="val 9205"/>
              <a:gd name="f166" fmla="val 667"/>
              <a:gd name="f167" fmla="val 9213"/>
              <a:gd name="f168" fmla="*/ f0 1 18976"/>
              <a:gd name="f169" fmla="*/ f1 1 19435"/>
              <a:gd name="f170" fmla="val f2"/>
              <a:gd name="f171" fmla="val f3"/>
              <a:gd name="f172" fmla="val f4"/>
              <a:gd name="f173" fmla="+- f172 0 f170"/>
              <a:gd name="f174" fmla="+- f171 0 f170"/>
              <a:gd name="f175" fmla="*/ f174 1 18976"/>
              <a:gd name="f176" fmla="*/ f173 1 19435"/>
              <a:gd name="f177" fmla="*/ f170 1 f175"/>
              <a:gd name="f178" fmla="*/ f171 1 f175"/>
              <a:gd name="f179" fmla="*/ f170 1 f176"/>
              <a:gd name="f180" fmla="*/ f172 1 f176"/>
              <a:gd name="f181" fmla="*/ f177 f168 1"/>
              <a:gd name="f182" fmla="*/ f178 f168 1"/>
              <a:gd name="f183" fmla="*/ f180 f169 1"/>
              <a:gd name="f184" fmla="*/ f179 f16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1" t="f184" r="f182" b="f183"/>
            <a:pathLst>
              <a:path w="18976" h="19435">
                <a:moveTo>
                  <a:pt x="f5" y="f6"/>
                </a:moveTo>
                <a:cubicBezTo>
                  <a:pt x="f7" y="f8"/>
                  <a:pt x="f9" y="f10"/>
                  <a:pt x="f11" y="f12"/>
                </a:cubicBez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35" y="f36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60"/>
                </a:cubicBez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cubicBezTo>
                  <a:pt x="f73" y="f74"/>
                  <a:pt x="f75" y="f76"/>
                  <a:pt x="f77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5" y="f96"/>
                </a:cubicBez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105" y="f106"/>
                  <a:pt x="f107" y="f108"/>
                </a:cubicBezTo>
                <a:cubicBezTo>
                  <a:pt x="f109" y="f110"/>
                  <a:pt x="f111" y="f112"/>
                  <a:pt x="f113" y="f114"/>
                </a:cubicBezTo>
                <a:cubicBezTo>
                  <a:pt x="f115" y="f116"/>
                  <a:pt x="f117" y="f118"/>
                  <a:pt x="f96" y="f119"/>
                </a:cubicBezTo>
                <a:cubicBezTo>
                  <a:pt x="f120" y="f121"/>
                  <a:pt x="f122" y="f123"/>
                  <a:pt x="f124" y="f125"/>
                </a:cubicBezTo>
                <a:cubicBezTo>
                  <a:pt x="f126" y="f127"/>
                  <a:pt x="f128" y="f129"/>
                  <a:pt x="f130" y="f131"/>
                </a:cubicBezTo>
                <a:cubicBezTo>
                  <a:pt x="f132" y="f133"/>
                  <a:pt x="f134" y="f135"/>
                  <a:pt x="f136" y="f137"/>
                </a:cubicBezTo>
                <a:cubicBezTo>
                  <a:pt x="f138" y="f139"/>
                  <a:pt x="f140" y="f141"/>
                  <a:pt x="f142" y="f143"/>
                </a:cubicBezTo>
                <a:cubicBezTo>
                  <a:pt x="f144" y="f145"/>
                  <a:pt x="f146" y="f147"/>
                  <a:pt x="f148" y="f149"/>
                </a:cubicBezTo>
                <a:cubicBezTo>
                  <a:pt x="f150" y="f151"/>
                  <a:pt x="f152" y="f153"/>
                  <a:pt x="f154" y="f155"/>
                </a:cubicBezTo>
                <a:cubicBezTo>
                  <a:pt x="f156" y="f157"/>
                  <a:pt x="f158" y="f159"/>
                  <a:pt x="f160" y="f161"/>
                </a:cubicBezTo>
                <a:lnTo>
                  <a:pt x="f162" y="f163"/>
                </a:lnTo>
                <a:lnTo>
                  <a:pt x="f164" y="f165"/>
                </a:lnTo>
                <a:lnTo>
                  <a:pt x="f166" y="f16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8" name="Полилиния 7">
            <a:hlinkClick r:id="rId3" action="ppaction://hlinksldjump"/>
          </p:cNvPr>
          <p:cNvSpPr/>
          <p:nvPr/>
        </p:nvSpPr>
        <p:spPr>
          <a:xfrm>
            <a:off x="228600" y="6629400"/>
            <a:ext cx="685800" cy="4572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+- 21600 0 f14"/>
              <a:gd name="f21" fmla="*/ f15 f8 1"/>
              <a:gd name="f22" fmla="*/ 0 f18 1"/>
              <a:gd name="f23" fmla="*/ f20 f15 1"/>
              <a:gd name="f24" fmla="*/ f19 f8 1"/>
              <a:gd name="f25" fmla="*/ f23 1 10800"/>
              <a:gd name="f26" fmla="*/ f22 1 f18"/>
              <a:gd name="f27" fmla="+- f14 f25 0"/>
              <a:gd name="f28" fmla="*/ f26 f7 1"/>
              <a:gd name="f29" fmla="*/ f27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21" r="f29" b="f24"/>
            <a:pathLst>
              <a:path w="21600" h="21600">
                <a:moveTo>
                  <a:pt x="f4" y="f15"/>
                </a:moveTo>
                <a:lnTo>
                  <a:pt x="f14" y="f15"/>
                </a:lnTo>
                <a:lnTo>
                  <a:pt x="f14" y="f4"/>
                </a:lnTo>
                <a:lnTo>
                  <a:pt x="f5" y="f6"/>
                </a:lnTo>
                <a:lnTo>
                  <a:pt x="f14" y="f5"/>
                </a:lnTo>
                <a:lnTo>
                  <a:pt x="f14" y="f19"/>
                </a:lnTo>
                <a:lnTo>
                  <a:pt x="f4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680079"/>
            <a:ext cx="8458200" cy="1937522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Алиса была в какой то тёмной комнате. Она, правда, не нашла, зато обнаружила хорошенький пузырек («Ручаюсь, что раньше его тут не было», – подумала Алиса, к горлышку которого был привязан бумажный ярлык (как на бутылочке с лекарством), а на нем большими буквами было четко напечатано: «ВЫПЕЙ МЕНЯ!»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57400" y="1371600"/>
            <a:ext cx="6172200" cy="4114800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057400" y="228600"/>
            <a:ext cx="6172200" cy="1254602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    Глава 1.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Алиса в зазеркалье.</a:t>
            </a:r>
          </a:p>
        </p:txBody>
      </p:sp>
      <p:sp>
        <p:nvSpPr>
          <p:cNvPr id="5" name="Полилиния 4">
            <a:hlinkClick r:id="rId4" action="ppaction://hlinksldjump"/>
          </p:cNvPr>
          <p:cNvSpPr/>
          <p:nvPr/>
        </p:nvSpPr>
        <p:spPr>
          <a:xfrm>
            <a:off x="228600" y="6858000"/>
            <a:ext cx="457200" cy="2286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+- 21600 0 f14"/>
              <a:gd name="f21" fmla="*/ f15 f8 1"/>
              <a:gd name="f22" fmla="*/ 0 f18 1"/>
              <a:gd name="f23" fmla="*/ f20 f15 1"/>
              <a:gd name="f24" fmla="*/ f19 f8 1"/>
              <a:gd name="f25" fmla="*/ f23 1 10800"/>
              <a:gd name="f26" fmla="*/ f22 1 f18"/>
              <a:gd name="f27" fmla="+- f14 f25 0"/>
              <a:gd name="f28" fmla="*/ f26 f7 1"/>
              <a:gd name="f29" fmla="*/ f27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21" r="f29" b="f24"/>
            <a:pathLst>
              <a:path w="21600" h="21600">
                <a:moveTo>
                  <a:pt x="f4" y="f15"/>
                </a:moveTo>
                <a:lnTo>
                  <a:pt x="f14" y="f15"/>
                </a:lnTo>
                <a:lnTo>
                  <a:pt x="f14" y="f4"/>
                </a:lnTo>
                <a:lnTo>
                  <a:pt x="f5" y="f6"/>
                </a:lnTo>
                <a:lnTo>
                  <a:pt x="f14" y="f5"/>
                </a:lnTo>
                <a:lnTo>
                  <a:pt x="f14" y="f19"/>
                </a:lnTo>
                <a:lnTo>
                  <a:pt x="f4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Полилиния 5">
            <a:hlinkClick r:id="rId5" action="ppaction://hlinksldjump"/>
          </p:cNvPr>
          <p:cNvSpPr/>
          <p:nvPr/>
        </p:nvSpPr>
        <p:spPr>
          <a:xfrm>
            <a:off x="1143000" y="7086600"/>
            <a:ext cx="228600" cy="228600"/>
          </a:xfrm>
          <a:custGeom>
            <a:avLst>
              <a:gd name="f5" fmla="val 2700"/>
            </a:avLst>
            <a:gdLst>
              <a:gd name="f1" fmla="val w"/>
              <a:gd name="f2" fmla="val h"/>
              <a:gd name="f3" fmla="val ss"/>
              <a:gd name="f4" fmla="val 0"/>
              <a:gd name="f5" fmla="val 2700"/>
              <a:gd name="f6" fmla="abs f1"/>
              <a:gd name="f7" fmla="abs f2"/>
              <a:gd name="f8" fmla="abs f3"/>
              <a:gd name="f9" fmla="val f5"/>
              <a:gd name="f10" fmla="?: f6 f1 1"/>
              <a:gd name="f11" fmla="?: f7 f2 1"/>
              <a:gd name="f12" fmla="?: f8 f3 1"/>
              <a:gd name="f13" fmla="*/ f9 21599 1"/>
              <a:gd name="f14" fmla="*/ f10 1 21600"/>
              <a:gd name="f15" fmla="*/ f11 1 21600"/>
              <a:gd name="f16" fmla="*/ 21600 f10 1"/>
              <a:gd name="f17" fmla="*/ 21600 f11 1"/>
              <a:gd name="f18" fmla="*/ f13 1 21600"/>
              <a:gd name="f19" fmla="min f15 f14"/>
              <a:gd name="f20" fmla="*/ f16 1 f12"/>
              <a:gd name="f21" fmla="*/ f17 1 f12"/>
              <a:gd name="f22" fmla="val f20"/>
              <a:gd name="f23" fmla="val f21"/>
              <a:gd name="f24" fmla="*/ f18 f19 1"/>
              <a:gd name="f25" fmla="*/ f4 f19 1"/>
              <a:gd name="f26" fmla="+- f22 0 f18"/>
              <a:gd name="f27" fmla="+- f23 0 f18"/>
              <a:gd name="f28" fmla="*/ f22 f19 1"/>
              <a:gd name="f29" fmla="*/ f23 f19 1"/>
              <a:gd name="f30" fmla="*/ f26 f19 1"/>
              <a:gd name="f31" fmla="*/ f27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4" r="f30" b="f31"/>
            <a:pathLst>
              <a:path>
                <a:moveTo>
                  <a:pt x="f25" y="f25"/>
                </a:moveTo>
                <a:lnTo>
                  <a:pt x="f28" y="f25"/>
                </a:lnTo>
                <a:lnTo>
                  <a:pt x="f28" y="f29"/>
                </a:lnTo>
                <a:lnTo>
                  <a:pt x="f25" y="f29"/>
                </a:lnTo>
                <a:close/>
              </a:path>
              <a:path>
                <a:moveTo>
                  <a:pt x="f25" y="f25"/>
                </a:moveTo>
                <a:lnTo>
                  <a:pt x="f28" y="f25"/>
                </a:lnTo>
                <a:lnTo>
                  <a:pt x="f30" y="f24"/>
                </a:lnTo>
                <a:lnTo>
                  <a:pt x="f24" y="f24"/>
                </a:lnTo>
                <a:close/>
              </a:path>
              <a:path>
                <a:moveTo>
                  <a:pt x="f28" y="f25"/>
                </a:moveTo>
                <a:lnTo>
                  <a:pt x="f28" y="f29"/>
                </a:lnTo>
                <a:lnTo>
                  <a:pt x="f30" y="f31"/>
                </a:lnTo>
                <a:lnTo>
                  <a:pt x="f30" y="f24"/>
                </a:lnTo>
                <a:close/>
              </a:path>
              <a:path>
                <a:moveTo>
                  <a:pt x="f28" y="f29"/>
                </a:moveTo>
                <a:lnTo>
                  <a:pt x="f25" y="f29"/>
                </a:lnTo>
                <a:lnTo>
                  <a:pt x="f24" y="f31"/>
                </a:lnTo>
                <a:lnTo>
                  <a:pt x="f30" y="f31"/>
                </a:lnTo>
                <a:close/>
              </a:path>
              <a:path>
                <a:moveTo>
                  <a:pt x="f25" y="f29"/>
                </a:moveTo>
                <a:lnTo>
                  <a:pt x="f25" y="f25"/>
                </a:lnTo>
                <a:lnTo>
                  <a:pt x="f24" y="f24"/>
                </a:lnTo>
                <a:lnTo>
                  <a:pt x="f24" y="f31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514600" y="685800"/>
            <a:ext cx="4995358" cy="3296878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85800" y="4153314"/>
            <a:ext cx="8229600" cy="3256919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Алиса вообще всегда давала себе превосходные советы (хотя слушалась их далеко-далеко не всегда); иногда она закатывала себе такие выговоры, что еле могла удержаться от слез; а как-то раз она, помнится, даже попробовала выдрать себя за уши за то, что сжульничала, играя сама с собой в крокет. Эта выдумщица ужасно любила понарошку быть двумя разными людьми сразу!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«А сейчас это не поможет, – подумала бедная Алиса, – да и не получится! Из меня теперь и одной приличной девочки не выйдет!» Тут она заметила, что под столом лежит ларчик, тоже стеклянный. Алиса открыла его – и там оказался пирожок, на котором изюминками была выложена красивая надпись: «СЪЕШЬ МЕНЯ!»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0"/>
            <a:ext cx="6172200" cy="1254602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     Глава 1.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Алиса в зазеркалье.</a:t>
            </a:r>
          </a:p>
        </p:txBody>
      </p:sp>
      <p:sp>
        <p:nvSpPr>
          <p:cNvPr id="5" name="Полилиния 4">
            <a:hlinkClick r:id="rId4" action="ppaction://hlinksldjump"/>
          </p:cNvPr>
          <p:cNvSpPr/>
          <p:nvPr/>
        </p:nvSpPr>
        <p:spPr>
          <a:xfrm>
            <a:off x="228600" y="7086600"/>
            <a:ext cx="457200" cy="2286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+- 21600 0 f14"/>
              <a:gd name="f21" fmla="*/ f15 f8 1"/>
              <a:gd name="f22" fmla="*/ 0 f18 1"/>
              <a:gd name="f23" fmla="*/ f20 f15 1"/>
              <a:gd name="f24" fmla="*/ f19 f8 1"/>
              <a:gd name="f25" fmla="*/ f23 1 10800"/>
              <a:gd name="f26" fmla="*/ f22 1 f18"/>
              <a:gd name="f27" fmla="+- f14 f25 0"/>
              <a:gd name="f28" fmla="*/ f26 f7 1"/>
              <a:gd name="f29" fmla="*/ f27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21" r="f29" b="f24"/>
            <a:pathLst>
              <a:path w="21600" h="21600">
                <a:moveTo>
                  <a:pt x="f4" y="f15"/>
                </a:moveTo>
                <a:lnTo>
                  <a:pt x="f14" y="f15"/>
                </a:lnTo>
                <a:lnTo>
                  <a:pt x="f14" y="f4"/>
                </a:lnTo>
                <a:lnTo>
                  <a:pt x="f5" y="f6"/>
                </a:lnTo>
                <a:lnTo>
                  <a:pt x="f14" y="f5"/>
                </a:lnTo>
                <a:lnTo>
                  <a:pt x="f14" y="f19"/>
                </a:lnTo>
                <a:lnTo>
                  <a:pt x="f4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Полилиния 5">
            <a:hlinkClick r:id="rId5" action="ppaction://hlinksldjump"/>
          </p:cNvPr>
          <p:cNvSpPr/>
          <p:nvPr/>
        </p:nvSpPr>
        <p:spPr>
          <a:xfrm>
            <a:off x="228600" y="6629400"/>
            <a:ext cx="228600" cy="228600"/>
          </a:xfrm>
          <a:custGeom>
            <a:avLst>
              <a:gd name="f5" fmla="val 2700"/>
            </a:avLst>
            <a:gdLst>
              <a:gd name="f1" fmla="val w"/>
              <a:gd name="f2" fmla="val h"/>
              <a:gd name="f3" fmla="val ss"/>
              <a:gd name="f4" fmla="val 0"/>
              <a:gd name="f5" fmla="val 2700"/>
              <a:gd name="f6" fmla="abs f1"/>
              <a:gd name="f7" fmla="abs f2"/>
              <a:gd name="f8" fmla="abs f3"/>
              <a:gd name="f9" fmla="val f5"/>
              <a:gd name="f10" fmla="?: f6 f1 1"/>
              <a:gd name="f11" fmla="?: f7 f2 1"/>
              <a:gd name="f12" fmla="?: f8 f3 1"/>
              <a:gd name="f13" fmla="*/ f9 21599 1"/>
              <a:gd name="f14" fmla="*/ f10 1 21600"/>
              <a:gd name="f15" fmla="*/ f11 1 21600"/>
              <a:gd name="f16" fmla="*/ 21600 f10 1"/>
              <a:gd name="f17" fmla="*/ 21600 f11 1"/>
              <a:gd name="f18" fmla="*/ f13 1 21600"/>
              <a:gd name="f19" fmla="min f15 f14"/>
              <a:gd name="f20" fmla="*/ f16 1 f12"/>
              <a:gd name="f21" fmla="*/ f17 1 f12"/>
              <a:gd name="f22" fmla="val f20"/>
              <a:gd name="f23" fmla="val f21"/>
              <a:gd name="f24" fmla="*/ f18 f19 1"/>
              <a:gd name="f25" fmla="*/ f4 f19 1"/>
              <a:gd name="f26" fmla="+- f22 0 f18"/>
              <a:gd name="f27" fmla="+- f23 0 f18"/>
              <a:gd name="f28" fmla="*/ f22 f19 1"/>
              <a:gd name="f29" fmla="*/ f23 f19 1"/>
              <a:gd name="f30" fmla="*/ f26 f19 1"/>
              <a:gd name="f31" fmla="*/ f27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4" r="f30" b="f31"/>
            <a:pathLst>
              <a:path>
                <a:moveTo>
                  <a:pt x="f25" y="f25"/>
                </a:moveTo>
                <a:lnTo>
                  <a:pt x="f28" y="f25"/>
                </a:lnTo>
                <a:lnTo>
                  <a:pt x="f28" y="f29"/>
                </a:lnTo>
                <a:lnTo>
                  <a:pt x="f25" y="f29"/>
                </a:lnTo>
                <a:close/>
              </a:path>
              <a:path>
                <a:moveTo>
                  <a:pt x="f25" y="f25"/>
                </a:moveTo>
                <a:lnTo>
                  <a:pt x="f28" y="f25"/>
                </a:lnTo>
                <a:lnTo>
                  <a:pt x="f30" y="f24"/>
                </a:lnTo>
                <a:lnTo>
                  <a:pt x="f24" y="f24"/>
                </a:lnTo>
                <a:close/>
              </a:path>
              <a:path>
                <a:moveTo>
                  <a:pt x="f28" y="f25"/>
                </a:moveTo>
                <a:lnTo>
                  <a:pt x="f28" y="f29"/>
                </a:lnTo>
                <a:lnTo>
                  <a:pt x="f30" y="f31"/>
                </a:lnTo>
                <a:lnTo>
                  <a:pt x="f30" y="f24"/>
                </a:lnTo>
                <a:close/>
              </a:path>
              <a:path>
                <a:moveTo>
                  <a:pt x="f28" y="f29"/>
                </a:moveTo>
                <a:lnTo>
                  <a:pt x="f25" y="f29"/>
                </a:lnTo>
                <a:lnTo>
                  <a:pt x="f24" y="f31"/>
                </a:lnTo>
                <a:lnTo>
                  <a:pt x="f30" y="f31"/>
                </a:lnTo>
                <a:close/>
              </a:path>
              <a:path>
                <a:moveTo>
                  <a:pt x="f25" y="f29"/>
                </a:moveTo>
                <a:lnTo>
                  <a:pt x="f25" y="f25"/>
                </a:lnTo>
                <a:lnTo>
                  <a:pt x="f24" y="f24"/>
                </a:lnTo>
                <a:lnTo>
                  <a:pt x="f24" y="f31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86400" y="1600200"/>
            <a:ext cx="4343400" cy="4343400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85800" y="144356"/>
            <a:ext cx="9144000" cy="1254602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                Глава 2.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Алиса попадает в страну чудес.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5257800" cy="5895722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– Ой, все чудесится и чудесится! – закричала Алиса. (Она была в таком изумлении, что ей уже не хватало обыкновенных слов, и она начала придумывать свои.) – Теперь из меня получается не то что подзорная труба, а целый телескоп! Прощайте, пяточки! (Это она взглянула на свои ноги, а они были уже где-то далеко-далеко внизу, того и гляди, совсем пропадут.) Бедные вы мои ножки, кто же теперь будет надевать на вас чулочки и туфли… Я-то уж сама никак не сумею обуваться! Ну это как раз неплохо! С глаз долой – из сердца вон! Раз вы так далеко ушли, заботьтесь о себе сами!.. Нет, – перебила она себя, – не надо с ними ссориться, а то они еще не станут меня слушаться! Я вас все равно буду любить, – крикнула она, – а на елку буду вам всегда дарить новые ботиночки!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И она задумалась над тем, как же это устроить.</a:t>
            </a:r>
          </a:p>
        </p:txBody>
      </p:sp>
      <p:sp>
        <p:nvSpPr>
          <p:cNvPr id="5" name="Полилиния 4">
            <a:hlinkClick r:id="rId4" action="ppaction://hlinksldjump"/>
          </p:cNvPr>
          <p:cNvSpPr/>
          <p:nvPr/>
        </p:nvSpPr>
        <p:spPr>
          <a:xfrm>
            <a:off x="228600" y="7086600"/>
            <a:ext cx="457200" cy="2286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+- 21600 0 f14"/>
              <a:gd name="f21" fmla="*/ f15 f8 1"/>
              <a:gd name="f22" fmla="*/ 0 f18 1"/>
              <a:gd name="f23" fmla="*/ f20 f15 1"/>
              <a:gd name="f24" fmla="*/ f19 f8 1"/>
              <a:gd name="f25" fmla="*/ f23 1 10800"/>
              <a:gd name="f26" fmla="*/ f22 1 f18"/>
              <a:gd name="f27" fmla="+- f14 f25 0"/>
              <a:gd name="f28" fmla="*/ f26 f7 1"/>
              <a:gd name="f29" fmla="*/ f27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21" r="f29" b="f24"/>
            <a:pathLst>
              <a:path w="21600" h="21600">
                <a:moveTo>
                  <a:pt x="f4" y="f15"/>
                </a:moveTo>
                <a:lnTo>
                  <a:pt x="f14" y="f15"/>
                </a:lnTo>
                <a:lnTo>
                  <a:pt x="f14" y="f4"/>
                </a:lnTo>
                <a:lnTo>
                  <a:pt x="f5" y="f6"/>
                </a:lnTo>
                <a:lnTo>
                  <a:pt x="f14" y="f5"/>
                </a:lnTo>
                <a:lnTo>
                  <a:pt x="f14" y="f19"/>
                </a:lnTo>
                <a:lnTo>
                  <a:pt x="f4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Полилиния 5">
            <a:hlinkClick r:id="rId5" action="ppaction://hlinksldjump"/>
          </p:cNvPr>
          <p:cNvSpPr/>
          <p:nvPr/>
        </p:nvSpPr>
        <p:spPr>
          <a:xfrm>
            <a:off x="1143356" y="7086956"/>
            <a:ext cx="228600" cy="228600"/>
          </a:xfrm>
          <a:custGeom>
            <a:avLst>
              <a:gd name="f5" fmla="val 2700"/>
            </a:avLst>
            <a:gdLst>
              <a:gd name="f1" fmla="val w"/>
              <a:gd name="f2" fmla="val h"/>
              <a:gd name="f3" fmla="val ss"/>
              <a:gd name="f4" fmla="val 0"/>
              <a:gd name="f5" fmla="val 2700"/>
              <a:gd name="f6" fmla="abs f1"/>
              <a:gd name="f7" fmla="abs f2"/>
              <a:gd name="f8" fmla="abs f3"/>
              <a:gd name="f9" fmla="val f5"/>
              <a:gd name="f10" fmla="?: f6 f1 1"/>
              <a:gd name="f11" fmla="?: f7 f2 1"/>
              <a:gd name="f12" fmla="?: f8 f3 1"/>
              <a:gd name="f13" fmla="*/ f9 21599 1"/>
              <a:gd name="f14" fmla="*/ f10 1 21600"/>
              <a:gd name="f15" fmla="*/ f11 1 21600"/>
              <a:gd name="f16" fmla="*/ 21600 f10 1"/>
              <a:gd name="f17" fmla="*/ 21600 f11 1"/>
              <a:gd name="f18" fmla="*/ f13 1 21600"/>
              <a:gd name="f19" fmla="min f15 f14"/>
              <a:gd name="f20" fmla="*/ f16 1 f12"/>
              <a:gd name="f21" fmla="*/ f17 1 f12"/>
              <a:gd name="f22" fmla="val f20"/>
              <a:gd name="f23" fmla="val f21"/>
              <a:gd name="f24" fmla="*/ f18 f19 1"/>
              <a:gd name="f25" fmla="*/ f4 f19 1"/>
              <a:gd name="f26" fmla="+- f22 0 f18"/>
              <a:gd name="f27" fmla="+- f23 0 f18"/>
              <a:gd name="f28" fmla="*/ f22 f19 1"/>
              <a:gd name="f29" fmla="*/ f23 f19 1"/>
              <a:gd name="f30" fmla="*/ f26 f19 1"/>
              <a:gd name="f31" fmla="*/ f27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4" r="f30" b="f31"/>
            <a:pathLst>
              <a:path>
                <a:moveTo>
                  <a:pt x="f25" y="f25"/>
                </a:moveTo>
                <a:lnTo>
                  <a:pt x="f28" y="f25"/>
                </a:lnTo>
                <a:lnTo>
                  <a:pt x="f28" y="f29"/>
                </a:lnTo>
                <a:lnTo>
                  <a:pt x="f25" y="f29"/>
                </a:lnTo>
                <a:close/>
              </a:path>
              <a:path>
                <a:moveTo>
                  <a:pt x="f25" y="f25"/>
                </a:moveTo>
                <a:lnTo>
                  <a:pt x="f28" y="f25"/>
                </a:lnTo>
                <a:lnTo>
                  <a:pt x="f30" y="f24"/>
                </a:lnTo>
                <a:lnTo>
                  <a:pt x="f24" y="f24"/>
                </a:lnTo>
                <a:close/>
              </a:path>
              <a:path>
                <a:moveTo>
                  <a:pt x="f28" y="f25"/>
                </a:moveTo>
                <a:lnTo>
                  <a:pt x="f28" y="f29"/>
                </a:lnTo>
                <a:lnTo>
                  <a:pt x="f30" y="f31"/>
                </a:lnTo>
                <a:lnTo>
                  <a:pt x="f30" y="f24"/>
                </a:lnTo>
                <a:close/>
              </a:path>
              <a:path>
                <a:moveTo>
                  <a:pt x="f28" y="f29"/>
                </a:moveTo>
                <a:lnTo>
                  <a:pt x="f25" y="f29"/>
                </a:lnTo>
                <a:lnTo>
                  <a:pt x="f24" y="f31"/>
                </a:lnTo>
                <a:lnTo>
                  <a:pt x="f30" y="f31"/>
                </a:lnTo>
                <a:close/>
              </a:path>
              <a:path>
                <a:moveTo>
                  <a:pt x="f25" y="f29"/>
                </a:moveTo>
                <a:lnTo>
                  <a:pt x="f25" y="f25"/>
                </a:lnTo>
                <a:lnTo>
                  <a:pt x="f24" y="f24"/>
                </a:lnTo>
                <a:lnTo>
                  <a:pt x="f24" y="f31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67519" y="-119877"/>
            <a:ext cx="8605080" cy="1262877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ru-RU">
                <a:solidFill>
                  <a:srgbClr val="FFFFFF"/>
                </a:solidFill>
              </a:rPr>
              <a:t>Глава 2. </a:t>
            </a:r>
            <a:br>
              <a:rPr lang="ru-RU">
                <a:solidFill>
                  <a:srgbClr val="FFFFFF"/>
                </a:solidFill>
              </a:rPr>
            </a:br>
            <a:r>
              <a:rPr lang="ru-RU"/>
              <a:t>Алиса попадает в страну чудес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943600" y="1371600"/>
            <a:ext cx="3886200" cy="2895118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57200" y="1337758"/>
            <a:ext cx="5029200" cy="2286000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5486400" cy="5895722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«Наверное, придется посылать по почте, – думала она. – Вот там все удивятся! Человек отправляет посылку собственным ногам! Да еще по какому адресу: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АЛИСИН ДОМ ул. Ковровая Дорожка (с доставкой на пол) Госпоже Правой Ноге в собственные руки.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– Господи, какую я чепуху болтаю! – воскликнула Алиса, и тут она здорово стукнулась головой об потолок – ведь что ни говори, в ней стало уже три с лишним метра росту!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Тут она сразу вспомнила про золотой ключик; схватила его и помчалась к выходу в сад.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Бедная Алиса! Даже когда она легла на пол, и то она еле-еле смогла поглядеть на садик одним глазком! И это было все, на что она могла теперь надеяться. О том, чтобы выйти в сад, нечего было и мечтать.</a:t>
            </a:r>
          </a:p>
        </p:txBody>
      </p:sp>
      <p:sp>
        <p:nvSpPr>
          <p:cNvPr id="6" name="Полилиния 5">
            <a:hlinkClick r:id="rId4" action="ppaction://hlinksldjump"/>
          </p:cNvPr>
          <p:cNvSpPr/>
          <p:nvPr/>
        </p:nvSpPr>
        <p:spPr>
          <a:xfrm>
            <a:off x="228600" y="7086600"/>
            <a:ext cx="457200" cy="2286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+- 21600 0 f14"/>
              <a:gd name="f21" fmla="*/ f15 f8 1"/>
              <a:gd name="f22" fmla="*/ 0 f18 1"/>
              <a:gd name="f23" fmla="*/ f20 f15 1"/>
              <a:gd name="f24" fmla="*/ f19 f8 1"/>
              <a:gd name="f25" fmla="*/ f23 1 10800"/>
              <a:gd name="f26" fmla="*/ f22 1 f18"/>
              <a:gd name="f27" fmla="+- f14 f25 0"/>
              <a:gd name="f28" fmla="*/ f26 f7 1"/>
              <a:gd name="f29" fmla="*/ f27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21" r="f29" b="f24"/>
            <a:pathLst>
              <a:path w="21600" h="21600">
                <a:moveTo>
                  <a:pt x="f4" y="f15"/>
                </a:moveTo>
                <a:lnTo>
                  <a:pt x="f14" y="f15"/>
                </a:lnTo>
                <a:lnTo>
                  <a:pt x="f14" y="f4"/>
                </a:lnTo>
                <a:lnTo>
                  <a:pt x="f5" y="f6"/>
                </a:lnTo>
                <a:lnTo>
                  <a:pt x="f14" y="f5"/>
                </a:lnTo>
                <a:lnTo>
                  <a:pt x="f14" y="f19"/>
                </a:lnTo>
                <a:lnTo>
                  <a:pt x="f4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" name="Полилиния 6">
            <a:hlinkClick r:id="rId5" action="ppaction://hlinksldjump"/>
          </p:cNvPr>
          <p:cNvSpPr/>
          <p:nvPr/>
        </p:nvSpPr>
        <p:spPr>
          <a:xfrm>
            <a:off x="1143356" y="7086956"/>
            <a:ext cx="228600" cy="228600"/>
          </a:xfrm>
          <a:custGeom>
            <a:avLst>
              <a:gd name="f5" fmla="val 2700"/>
            </a:avLst>
            <a:gdLst>
              <a:gd name="f1" fmla="val w"/>
              <a:gd name="f2" fmla="val h"/>
              <a:gd name="f3" fmla="val ss"/>
              <a:gd name="f4" fmla="val 0"/>
              <a:gd name="f5" fmla="val 2700"/>
              <a:gd name="f6" fmla="abs f1"/>
              <a:gd name="f7" fmla="abs f2"/>
              <a:gd name="f8" fmla="abs f3"/>
              <a:gd name="f9" fmla="val f5"/>
              <a:gd name="f10" fmla="?: f6 f1 1"/>
              <a:gd name="f11" fmla="?: f7 f2 1"/>
              <a:gd name="f12" fmla="?: f8 f3 1"/>
              <a:gd name="f13" fmla="*/ f9 21599 1"/>
              <a:gd name="f14" fmla="*/ f10 1 21600"/>
              <a:gd name="f15" fmla="*/ f11 1 21600"/>
              <a:gd name="f16" fmla="*/ 21600 f10 1"/>
              <a:gd name="f17" fmla="*/ 21600 f11 1"/>
              <a:gd name="f18" fmla="*/ f13 1 21600"/>
              <a:gd name="f19" fmla="min f15 f14"/>
              <a:gd name="f20" fmla="*/ f16 1 f12"/>
              <a:gd name="f21" fmla="*/ f17 1 f12"/>
              <a:gd name="f22" fmla="val f20"/>
              <a:gd name="f23" fmla="val f21"/>
              <a:gd name="f24" fmla="*/ f18 f19 1"/>
              <a:gd name="f25" fmla="*/ f4 f19 1"/>
              <a:gd name="f26" fmla="+- f22 0 f18"/>
              <a:gd name="f27" fmla="+- f23 0 f18"/>
              <a:gd name="f28" fmla="*/ f22 f19 1"/>
              <a:gd name="f29" fmla="*/ f23 f19 1"/>
              <a:gd name="f30" fmla="*/ f26 f19 1"/>
              <a:gd name="f31" fmla="*/ f27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4" r="f30" b="f31"/>
            <a:pathLst>
              <a:path>
                <a:moveTo>
                  <a:pt x="f25" y="f25"/>
                </a:moveTo>
                <a:lnTo>
                  <a:pt x="f28" y="f25"/>
                </a:lnTo>
                <a:lnTo>
                  <a:pt x="f28" y="f29"/>
                </a:lnTo>
                <a:lnTo>
                  <a:pt x="f25" y="f29"/>
                </a:lnTo>
                <a:close/>
              </a:path>
              <a:path>
                <a:moveTo>
                  <a:pt x="f25" y="f25"/>
                </a:moveTo>
                <a:lnTo>
                  <a:pt x="f28" y="f25"/>
                </a:lnTo>
                <a:lnTo>
                  <a:pt x="f30" y="f24"/>
                </a:lnTo>
                <a:lnTo>
                  <a:pt x="f24" y="f24"/>
                </a:lnTo>
                <a:close/>
              </a:path>
              <a:path>
                <a:moveTo>
                  <a:pt x="f28" y="f25"/>
                </a:moveTo>
                <a:lnTo>
                  <a:pt x="f28" y="f29"/>
                </a:lnTo>
                <a:lnTo>
                  <a:pt x="f30" y="f31"/>
                </a:lnTo>
                <a:lnTo>
                  <a:pt x="f30" y="f24"/>
                </a:lnTo>
                <a:close/>
              </a:path>
              <a:path>
                <a:moveTo>
                  <a:pt x="f28" y="f29"/>
                </a:moveTo>
                <a:lnTo>
                  <a:pt x="f25" y="f29"/>
                </a:lnTo>
                <a:lnTo>
                  <a:pt x="f24" y="f31"/>
                </a:lnTo>
                <a:lnTo>
                  <a:pt x="f30" y="f31"/>
                </a:lnTo>
                <a:close/>
              </a:path>
              <a:path>
                <a:moveTo>
                  <a:pt x="f25" y="f29"/>
                </a:moveTo>
                <a:lnTo>
                  <a:pt x="f25" y="f25"/>
                </a:lnTo>
                <a:lnTo>
                  <a:pt x="f24" y="f24"/>
                </a:lnTo>
                <a:lnTo>
                  <a:pt x="f24" y="f31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152403" y="1371600"/>
            <a:ext cx="3677396" cy="2796116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57200" y="144356"/>
            <a:ext cx="9372600" cy="1254602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               Глава 2.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Алиса попадает в страну чудес.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5943600" cy="5631835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А она еще не успела хорошенько выплакаться!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Вдруг откуда-то издалека послышался быстрый топоток; Алиса поскорее утерла слезы – должна же она была посмотреть, что там происходит!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Это явился не кто иной, как Белый Кролик. Разодетый в пух и прах, в одной лапке он вдобавок держал большущий веер, в другой – пару лайковых бальных перчаток. Он, видно, очень торопился и на ходу бормотал себе под нос: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– Все бы ничего, но вот Герцогиня, Герцогиня! Она придет в ярость, если я опоздаю! Она именно туда и придет!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Алиса была в таком отчаянии, что готова была просить помощи у кого угодно, так что, когда Кролик подбежал поближе, она робким голоском начала: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– Простите, пожалуйста…</a:t>
            </a:r>
          </a:p>
        </p:txBody>
      </p:sp>
      <p:sp>
        <p:nvSpPr>
          <p:cNvPr id="5" name="Полилиния 4">
            <a:hlinkClick r:id="rId4" action="ppaction://hlinksldjump"/>
          </p:cNvPr>
          <p:cNvSpPr/>
          <p:nvPr/>
        </p:nvSpPr>
        <p:spPr>
          <a:xfrm>
            <a:off x="228600" y="7086600"/>
            <a:ext cx="457200" cy="2286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+- 21600 0 f14"/>
              <a:gd name="f21" fmla="*/ f15 f8 1"/>
              <a:gd name="f22" fmla="*/ 0 f18 1"/>
              <a:gd name="f23" fmla="*/ f20 f15 1"/>
              <a:gd name="f24" fmla="*/ f19 f8 1"/>
              <a:gd name="f25" fmla="*/ f23 1 10800"/>
              <a:gd name="f26" fmla="*/ f22 1 f18"/>
              <a:gd name="f27" fmla="+- f14 f25 0"/>
              <a:gd name="f28" fmla="*/ f26 f7 1"/>
              <a:gd name="f29" fmla="*/ f27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21" r="f29" b="f24"/>
            <a:pathLst>
              <a:path w="21600" h="21600">
                <a:moveTo>
                  <a:pt x="f4" y="f15"/>
                </a:moveTo>
                <a:lnTo>
                  <a:pt x="f14" y="f15"/>
                </a:lnTo>
                <a:lnTo>
                  <a:pt x="f14" y="f4"/>
                </a:lnTo>
                <a:lnTo>
                  <a:pt x="f5" y="f6"/>
                </a:lnTo>
                <a:lnTo>
                  <a:pt x="f14" y="f5"/>
                </a:lnTo>
                <a:lnTo>
                  <a:pt x="f14" y="f19"/>
                </a:lnTo>
                <a:lnTo>
                  <a:pt x="f4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Полилиния 5">
            <a:hlinkClick r:id="rId5" action="ppaction://hlinksldjump"/>
          </p:cNvPr>
          <p:cNvSpPr/>
          <p:nvPr/>
        </p:nvSpPr>
        <p:spPr>
          <a:xfrm>
            <a:off x="1143356" y="7086956"/>
            <a:ext cx="228600" cy="228600"/>
          </a:xfrm>
          <a:custGeom>
            <a:avLst>
              <a:gd name="f5" fmla="val 2700"/>
            </a:avLst>
            <a:gdLst>
              <a:gd name="f1" fmla="val w"/>
              <a:gd name="f2" fmla="val h"/>
              <a:gd name="f3" fmla="val ss"/>
              <a:gd name="f4" fmla="val 0"/>
              <a:gd name="f5" fmla="val 2700"/>
              <a:gd name="f6" fmla="abs f1"/>
              <a:gd name="f7" fmla="abs f2"/>
              <a:gd name="f8" fmla="abs f3"/>
              <a:gd name="f9" fmla="val f5"/>
              <a:gd name="f10" fmla="?: f6 f1 1"/>
              <a:gd name="f11" fmla="?: f7 f2 1"/>
              <a:gd name="f12" fmla="?: f8 f3 1"/>
              <a:gd name="f13" fmla="*/ f9 21599 1"/>
              <a:gd name="f14" fmla="*/ f10 1 21600"/>
              <a:gd name="f15" fmla="*/ f11 1 21600"/>
              <a:gd name="f16" fmla="*/ 21600 f10 1"/>
              <a:gd name="f17" fmla="*/ 21600 f11 1"/>
              <a:gd name="f18" fmla="*/ f13 1 21600"/>
              <a:gd name="f19" fmla="min f15 f14"/>
              <a:gd name="f20" fmla="*/ f16 1 f12"/>
              <a:gd name="f21" fmla="*/ f17 1 f12"/>
              <a:gd name="f22" fmla="val f20"/>
              <a:gd name="f23" fmla="val f21"/>
              <a:gd name="f24" fmla="*/ f18 f19 1"/>
              <a:gd name="f25" fmla="*/ f4 f19 1"/>
              <a:gd name="f26" fmla="+- f22 0 f18"/>
              <a:gd name="f27" fmla="+- f23 0 f18"/>
              <a:gd name="f28" fmla="*/ f22 f19 1"/>
              <a:gd name="f29" fmla="*/ f23 f19 1"/>
              <a:gd name="f30" fmla="*/ f26 f19 1"/>
              <a:gd name="f31" fmla="*/ f27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4" r="f30" b="f31"/>
            <a:pathLst>
              <a:path>
                <a:moveTo>
                  <a:pt x="f25" y="f25"/>
                </a:moveTo>
                <a:lnTo>
                  <a:pt x="f28" y="f25"/>
                </a:lnTo>
                <a:lnTo>
                  <a:pt x="f28" y="f29"/>
                </a:lnTo>
                <a:lnTo>
                  <a:pt x="f25" y="f29"/>
                </a:lnTo>
                <a:close/>
              </a:path>
              <a:path>
                <a:moveTo>
                  <a:pt x="f25" y="f25"/>
                </a:moveTo>
                <a:lnTo>
                  <a:pt x="f28" y="f25"/>
                </a:lnTo>
                <a:lnTo>
                  <a:pt x="f30" y="f24"/>
                </a:lnTo>
                <a:lnTo>
                  <a:pt x="f24" y="f24"/>
                </a:lnTo>
                <a:close/>
              </a:path>
              <a:path>
                <a:moveTo>
                  <a:pt x="f28" y="f25"/>
                </a:moveTo>
                <a:lnTo>
                  <a:pt x="f28" y="f29"/>
                </a:lnTo>
                <a:lnTo>
                  <a:pt x="f30" y="f31"/>
                </a:lnTo>
                <a:lnTo>
                  <a:pt x="f30" y="f24"/>
                </a:lnTo>
                <a:close/>
              </a:path>
              <a:path>
                <a:moveTo>
                  <a:pt x="f28" y="f29"/>
                </a:moveTo>
                <a:lnTo>
                  <a:pt x="f25" y="f29"/>
                </a:lnTo>
                <a:lnTo>
                  <a:pt x="f24" y="f31"/>
                </a:lnTo>
                <a:lnTo>
                  <a:pt x="f30" y="f31"/>
                </a:lnTo>
                <a:close/>
              </a:path>
              <a:path>
                <a:moveTo>
                  <a:pt x="f25" y="f29"/>
                </a:moveTo>
                <a:lnTo>
                  <a:pt x="f25" y="f25"/>
                </a:lnTo>
                <a:lnTo>
                  <a:pt x="f24" y="f24"/>
                </a:lnTo>
                <a:lnTo>
                  <a:pt x="f24" y="f31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517" y="116997"/>
            <a:ext cx="8605080" cy="1262877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ru-RU">
                <a:solidFill>
                  <a:srgbClr val="FFFFFF"/>
                </a:solidFill>
              </a:rPr>
              <a:t>Глава 3.</a:t>
            </a:r>
            <a:br>
              <a:rPr lang="ru-RU">
                <a:solidFill>
                  <a:srgbClr val="FFFFFF"/>
                </a:solidFill>
              </a:rPr>
            </a:br>
            <a:r>
              <a:rPr lang="ru-RU"/>
              <a:t>Безумное чаепитие.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14400" y="2057400"/>
            <a:ext cx="2971800" cy="2743200"/>
          </a:xfrm>
          <a:effectLst>
            <a:outerShdw dist="155282" dir="2700000" algn="tl">
              <a:srgbClr val="944794"/>
            </a:outerShdw>
          </a:effectLst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4114800" y="2057400"/>
            <a:ext cx="4635002" cy="10627915"/>
          </a:xfrm>
        </p:spPr>
        <p:txBody>
          <a:bodyPr/>
          <a:lstStyle/>
          <a:p>
            <a:pPr lvl="0">
              <a:buNone/>
            </a:pPr>
            <a:r>
              <a:rPr lang="ru-RU" sz="2200"/>
              <a:t>Алиса же тем временем отправилась к безумному Мартовскому Зайцу и попала на столь любимое и привычное у англичан, но совершенно необыкновенное чаепитие. Заяц и безумный Шляпник были вынуждены пить чай не раз и не два в день (что было бы естественно и разумно), а непрерывно — таково было им наказание за то, что они убивали Время.</a:t>
            </a:r>
          </a:p>
        </p:txBody>
      </p:sp>
      <p:sp>
        <p:nvSpPr>
          <p:cNvPr id="5" name="Полилиния 4">
            <a:hlinkClick r:id="rId4" action="ppaction://hlinksldjump"/>
          </p:cNvPr>
          <p:cNvSpPr/>
          <p:nvPr/>
        </p:nvSpPr>
        <p:spPr>
          <a:xfrm>
            <a:off x="228600" y="7086600"/>
            <a:ext cx="457200" cy="2286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+- 21600 0 f14"/>
              <a:gd name="f21" fmla="*/ f15 f8 1"/>
              <a:gd name="f22" fmla="*/ 0 f18 1"/>
              <a:gd name="f23" fmla="*/ f20 f15 1"/>
              <a:gd name="f24" fmla="*/ f19 f8 1"/>
              <a:gd name="f25" fmla="*/ f23 1 10800"/>
              <a:gd name="f26" fmla="*/ f22 1 f18"/>
              <a:gd name="f27" fmla="+- f14 f25 0"/>
              <a:gd name="f28" fmla="*/ f26 f7 1"/>
              <a:gd name="f29" fmla="*/ f27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21" r="f29" b="f24"/>
            <a:pathLst>
              <a:path w="21600" h="21600">
                <a:moveTo>
                  <a:pt x="f4" y="f15"/>
                </a:moveTo>
                <a:lnTo>
                  <a:pt x="f14" y="f15"/>
                </a:lnTo>
                <a:lnTo>
                  <a:pt x="f14" y="f4"/>
                </a:lnTo>
                <a:lnTo>
                  <a:pt x="f5" y="f6"/>
                </a:lnTo>
                <a:lnTo>
                  <a:pt x="f14" y="f5"/>
                </a:lnTo>
                <a:lnTo>
                  <a:pt x="f14" y="f19"/>
                </a:lnTo>
                <a:lnTo>
                  <a:pt x="f4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Полилиния 5">
            <a:hlinkClick r:id="rId5" action="ppaction://hlinksldjump"/>
          </p:cNvPr>
          <p:cNvSpPr/>
          <p:nvPr/>
        </p:nvSpPr>
        <p:spPr>
          <a:xfrm>
            <a:off x="1143356" y="7086956"/>
            <a:ext cx="228600" cy="228600"/>
          </a:xfrm>
          <a:custGeom>
            <a:avLst>
              <a:gd name="f5" fmla="val 2700"/>
            </a:avLst>
            <a:gdLst>
              <a:gd name="f1" fmla="val w"/>
              <a:gd name="f2" fmla="val h"/>
              <a:gd name="f3" fmla="val ss"/>
              <a:gd name="f4" fmla="val 0"/>
              <a:gd name="f5" fmla="val 2700"/>
              <a:gd name="f6" fmla="abs f1"/>
              <a:gd name="f7" fmla="abs f2"/>
              <a:gd name="f8" fmla="abs f3"/>
              <a:gd name="f9" fmla="val f5"/>
              <a:gd name="f10" fmla="?: f6 f1 1"/>
              <a:gd name="f11" fmla="?: f7 f2 1"/>
              <a:gd name="f12" fmla="?: f8 f3 1"/>
              <a:gd name="f13" fmla="*/ f9 21599 1"/>
              <a:gd name="f14" fmla="*/ f10 1 21600"/>
              <a:gd name="f15" fmla="*/ f11 1 21600"/>
              <a:gd name="f16" fmla="*/ 21600 f10 1"/>
              <a:gd name="f17" fmla="*/ 21600 f11 1"/>
              <a:gd name="f18" fmla="*/ f13 1 21600"/>
              <a:gd name="f19" fmla="min f15 f14"/>
              <a:gd name="f20" fmla="*/ f16 1 f12"/>
              <a:gd name="f21" fmla="*/ f17 1 f12"/>
              <a:gd name="f22" fmla="val f20"/>
              <a:gd name="f23" fmla="val f21"/>
              <a:gd name="f24" fmla="*/ f18 f19 1"/>
              <a:gd name="f25" fmla="*/ f4 f19 1"/>
              <a:gd name="f26" fmla="+- f22 0 f18"/>
              <a:gd name="f27" fmla="+- f23 0 f18"/>
              <a:gd name="f28" fmla="*/ f22 f19 1"/>
              <a:gd name="f29" fmla="*/ f23 f19 1"/>
              <a:gd name="f30" fmla="*/ f26 f19 1"/>
              <a:gd name="f31" fmla="*/ f27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4" r="f30" b="f31"/>
            <a:pathLst>
              <a:path>
                <a:moveTo>
                  <a:pt x="f25" y="f25"/>
                </a:moveTo>
                <a:lnTo>
                  <a:pt x="f28" y="f25"/>
                </a:lnTo>
                <a:lnTo>
                  <a:pt x="f28" y="f29"/>
                </a:lnTo>
                <a:lnTo>
                  <a:pt x="f25" y="f29"/>
                </a:lnTo>
                <a:close/>
              </a:path>
              <a:path>
                <a:moveTo>
                  <a:pt x="f25" y="f25"/>
                </a:moveTo>
                <a:lnTo>
                  <a:pt x="f28" y="f25"/>
                </a:lnTo>
                <a:lnTo>
                  <a:pt x="f30" y="f24"/>
                </a:lnTo>
                <a:lnTo>
                  <a:pt x="f24" y="f24"/>
                </a:lnTo>
                <a:close/>
              </a:path>
              <a:path>
                <a:moveTo>
                  <a:pt x="f28" y="f25"/>
                </a:moveTo>
                <a:lnTo>
                  <a:pt x="f28" y="f29"/>
                </a:lnTo>
                <a:lnTo>
                  <a:pt x="f30" y="f31"/>
                </a:lnTo>
                <a:lnTo>
                  <a:pt x="f30" y="f24"/>
                </a:lnTo>
                <a:close/>
              </a:path>
              <a:path>
                <a:moveTo>
                  <a:pt x="f28" y="f29"/>
                </a:moveTo>
                <a:lnTo>
                  <a:pt x="f25" y="f29"/>
                </a:lnTo>
                <a:lnTo>
                  <a:pt x="f24" y="f31"/>
                </a:lnTo>
                <a:lnTo>
                  <a:pt x="f30" y="f31"/>
                </a:lnTo>
                <a:close/>
              </a:path>
              <a:path>
                <a:moveTo>
                  <a:pt x="f25" y="f29"/>
                </a:moveTo>
                <a:lnTo>
                  <a:pt x="f25" y="f25"/>
                </a:lnTo>
                <a:lnTo>
                  <a:pt x="f24" y="f24"/>
                </a:lnTo>
                <a:lnTo>
                  <a:pt x="f24" y="f31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85800" y="102595"/>
            <a:ext cx="8605080" cy="1746723"/>
          </a:xfrm>
        </p:spPr>
        <p:txBody>
          <a:bodyPr/>
          <a:lstStyle/>
          <a:p>
            <a:pPr lvl="0">
              <a:buNone/>
            </a:pPr>
            <a:r>
              <a:rPr lang="ru-RU">
                <a:solidFill>
                  <a:srgbClr val="FFFFFF"/>
                </a:solidFill>
              </a:rPr>
              <a:t>Глава 4.</a:t>
            </a:r>
            <a:br>
              <a:rPr lang="ru-RU">
                <a:solidFill>
                  <a:srgbClr val="FFFFFF"/>
                </a:solidFill>
              </a:rPr>
            </a:br>
            <a:r>
              <a:rPr lang="ru-RU"/>
              <a:t>Замок Чёрной и Белой Королевы.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430237" y="2224442"/>
            <a:ext cx="4135319" cy="4674239"/>
          </a:xfrm>
        </p:spPr>
        <p:txBody>
          <a:bodyPr/>
          <a:lstStyle/>
          <a:p>
            <a:pPr lvl="0">
              <a:buNone/>
            </a:pPr>
            <a:r>
              <a:rPr lang="ru-RU" sz="2000"/>
              <a:t>Тут перед Алисой вновь появился Чеширский Кот, и она спросила его, куда ей идти дальше. Кот, улыбаясь, объяснил, что если, как она говорит, ей все равно, куда она придет, то идти можно в любом направлении. Он спокойно заявил девочке, что в этой стране все ненормальные, и даже умненькая Алиса не сумела оспорить его доказательства.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85800" y="2514600"/>
            <a:ext cx="4511521" cy="3186363"/>
          </a:xfrm>
          <a:prstGeom prst="rect">
            <a:avLst/>
          </a:prstGeom>
          <a:noFill/>
          <a:ln>
            <a:noFill/>
          </a:ln>
          <a:effectLst>
            <a:outerShdw dist="155282" dir="2700000" algn="tl">
              <a:srgbClr val="944794"/>
            </a:outerShdw>
          </a:effectLst>
        </p:spPr>
      </p:pic>
      <p:sp>
        <p:nvSpPr>
          <p:cNvPr id="5" name="Полилиния 4">
            <a:hlinkClick r:id="rId4" action="ppaction://hlinksldjump"/>
          </p:cNvPr>
          <p:cNvSpPr/>
          <p:nvPr/>
        </p:nvSpPr>
        <p:spPr>
          <a:xfrm>
            <a:off x="228600" y="7086600"/>
            <a:ext cx="457200" cy="2286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+- 21600 0 f14"/>
              <a:gd name="f21" fmla="*/ f15 f8 1"/>
              <a:gd name="f22" fmla="*/ 0 f18 1"/>
              <a:gd name="f23" fmla="*/ f20 f15 1"/>
              <a:gd name="f24" fmla="*/ f19 f8 1"/>
              <a:gd name="f25" fmla="*/ f23 1 10800"/>
              <a:gd name="f26" fmla="*/ f22 1 f18"/>
              <a:gd name="f27" fmla="+- f14 f25 0"/>
              <a:gd name="f28" fmla="*/ f26 f7 1"/>
              <a:gd name="f29" fmla="*/ f27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21" r="f29" b="f24"/>
            <a:pathLst>
              <a:path w="21600" h="21600">
                <a:moveTo>
                  <a:pt x="f4" y="f15"/>
                </a:moveTo>
                <a:lnTo>
                  <a:pt x="f14" y="f15"/>
                </a:lnTo>
                <a:lnTo>
                  <a:pt x="f14" y="f4"/>
                </a:lnTo>
                <a:lnTo>
                  <a:pt x="f5" y="f6"/>
                </a:lnTo>
                <a:lnTo>
                  <a:pt x="f14" y="f5"/>
                </a:lnTo>
                <a:lnTo>
                  <a:pt x="f14" y="f19"/>
                </a:lnTo>
                <a:lnTo>
                  <a:pt x="f4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Полилиния 5">
            <a:hlinkClick r:id="rId5" action="ppaction://hlinksldjump"/>
          </p:cNvPr>
          <p:cNvSpPr/>
          <p:nvPr/>
        </p:nvSpPr>
        <p:spPr>
          <a:xfrm>
            <a:off x="1143356" y="7086956"/>
            <a:ext cx="228600" cy="228600"/>
          </a:xfrm>
          <a:custGeom>
            <a:avLst>
              <a:gd name="f5" fmla="val 2700"/>
            </a:avLst>
            <a:gdLst>
              <a:gd name="f1" fmla="val w"/>
              <a:gd name="f2" fmla="val h"/>
              <a:gd name="f3" fmla="val ss"/>
              <a:gd name="f4" fmla="val 0"/>
              <a:gd name="f5" fmla="val 2700"/>
              <a:gd name="f6" fmla="abs f1"/>
              <a:gd name="f7" fmla="abs f2"/>
              <a:gd name="f8" fmla="abs f3"/>
              <a:gd name="f9" fmla="val f5"/>
              <a:gd name="f10" fmla="?: f6 f1 1"/>
              <a:gd name="f11" fmla="?: f7 f2 1"/>
              <a:gd name="f12" fmla="?: f8 f3 1"/>
              <a:gd name="f13" fmla="*/ f9 21599 1"/>
              <a:gd name="f14" fmla="*/ f10 1 21600"/>
              <a:gd name="f15" fmla="*/ f11 1 21600"/>
              <a:gd name="f16" fmla="*/ 21600 f10 1"/>
              <a:gd name="f17" fmla="*/ 21600 f11 1"/>
              <a:gd name="f18" fmla="*/ f13 1 21600"/>
              <a:gd name="f19" fmla="min f15 f14"/>
              <a:gd name="f20" fmla="*/ f16 1 f12"/>
              <a:gd name="f21" fmla="*/ f17 1 f12"/>
              <a:gd name="f22" fmla="val f20"/>
              <a:gd name="f23" fmla="val f21"/>
              <a:gd name="f24" fmla="*/ f18 f19 1"/>
              <a:gd name="f25" fmla="*/ f4 f19 1"/>
              <a:gd name="f26" fmla="+- f22 0 f18"/>
              <a:gd name="f27" fmla="+- f23 0 f18"/>
              <a:gd name="f28" fmla="*/ f22 f19 1"/>
              <a:gd name="f29" fmla="*/ f23 f19 1"/>
              <a:gd name="f30" fmla="*/ f26 f19 1"/>
              <a:gd name="f31" fmla="*/ f27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4" r="f30" b="f31"/>
            <a:pathLst>
              <a:path>
                <a:moveTo>
                  <a:pt x="f25" y="f25"/>
                </a:moveTo>
                <a:lnTo>
                  <a:pt x="f28" y="f25"/>
                </a:lnTo>
                <a:lnTo>
                  <a:pt x="f28" y="f29"/>
                </a:lnTo>
                <a:lnTo>
                  <a:pt x="f25" y="f29"/>
                </a:lnTo>
                <a:close/>
              </a:path>
              <a:path>
                <a:moveTo>
                  <a:pt x="f25" y="f25"/>
                </a:moveTo>
                <a:lnTo>
                  <a:pt x="f28" y="f25"/>
                </a:lnTo>
                <a:lnTo>
                  <a:pt x="f30" y="f24"/>
                </a:lnTo>
                <a:lnTo>
                  <a:pt x="f24" y="f24"/>
                </a:lnTo>
                <a:close/>
              </a:path>
              <a:path>
                <a:moveTo>
                  <a:pt x="f28" y="f25"/>
                </a:moveTo>
                <a:lnTo>
                  <a:pt x="f28" y="f29"/>
                </a:lnTo>
                <a:lnTo>
                  <a:pt x="f30" y="f31"/>
                </a:lnTo>
                <a:lnTo>
                  <a:pt x="f30" y="f24"/>
                </a:lnTo>
                <a:close/>
              </a:path>
              <a:path>
                <a:moveTo>
                  <a:pt x="f28" y="f29"/>
                </a:moveTo>
                <a:lnTo>
                  <a:pt x="f25" y="f29"/>
                </a:lnTo>
                <a:lnTo>
                  <a:pt x="f24" y="f31"/>
                </a:lnTo>
                <a:lnTo>
                  <a:pt x="f30" y="f31"/>
                </a:lnTo>
                <a:close/>
              </a:path>
              <a:path>
                <a:moveTo>
                  <a:pt x="f25" y="f29"/>
                </a:moveTo>
                <a:lnTo>
                  <a:pt x="f25" y="f25"/>
                </a:lnTo>
                <a:lnTo>
                  <a:pt x="f24" y="f24"/>
                </a:lnTo>
                <a:lnTo>
                  <a:pt x="f24" y="f31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55282" dir="2700000" algn="tl">
              <a:srgbClr val="944794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80008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s strateg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1164</Words>
  <Application>Microsoft Office PowerPoint</Application>
  <PresentationFormat>Экран (4:3)</PresentationFormat>
  <Paragraphs>77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Обычный</vt:lpstr>
      <vt:lpstr>prs strategy</vt:lpstr>
      <vt:lpstr>Алиса в стране чудес</vt:lpstr>
      <vt:lpstr>Содержание:</vt:lpstr>
      <vt:lpstr>Презентация PowerPoint</vt:lpstr>
      <vt:lpstr>Презентация PowerPoint</vt:lpstr>
      <vt:lpstr>Презентация PowerPoint</vt:lpstr>
      <vt:lpstr>Глава 2.  Алиса попадает в страну чудес</vt:lpstr>
      <vt:lpstr>Презентация PowerPoint</vt:lpstr>
      <vt:lpstr>Глава 3. Безумное чаепитие.</vt:lpstr>
      <vt:lpstr>Глава 4. Замок Чёрной и Белой Королевы.</vt:lpstr>
      <vt:lpstr>Глава 4. Замок Чёрной и Белой Королевы.</vt:lpstr>
      <vt:lpstr>Глава 4. Замок Чёрной и белой королевы.</vt:lpstr>
      <vt:lpstr>Глава 5. Коронация</vt:lpstr>
      <vt:lpstr>Глава.6 Конец.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Алиса в стране чудес</dc:title>
  <dc:creator>user</dc:creator>
  <cp:lastModifiedBy>user</cp:lastModifiedBy>
  <cp:revision>14</cp:revision>
  <dcterms:created xsi:type="dcterms:W3CDTF">2015-09-30T12:16:08Z</dcterms:created>
  <dcterms:modified xsi:type="dcterms:W3CDTF">2015-12-04T13:50:07Z</dcterms:modified>
</cp:coreProperties>
</file>